
<file path=[Content_Types].xml><?xml version="1.0" encoding="utf-8"?>
<Types xmlns="http://schemas.openxmlformats.org/package/2006/content-types">
  <Override PartName="/ppt/slideLayouts/slideLayout30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824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Masters/slideMaster55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73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theme/theme76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764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Layouts/slideLayout272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679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865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821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48.xml" ContentType="application/vnd.openxmlformats-officedocument.theme+xml"/>
  <Override PartName="/ppt/slideLayouts/slideLayout660.xml" ContentType="application/vnd.openxmlformats-officedocument.presentationml.slideLayout+xml"/>
  <Override PartName="/ppt/slideMasters/slideMaster52.xml" ContentType="application/vnd.openxmlformats-officedocument.presentationml.slideMaster+xml"/>
  <Override PartName="/ppt/slideLayouts/slideLayout21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736.xml" ContentType="application/vnd.openxmlformats-officedocument.presentationml.slideLayout+xml"/>
  <Override PartName="/ppt/theme/theme73.xml" ContentType="application/vnd.openxmlformats-officedocument.theme+xml"/>
  <Override PartName="/ppt/slideLayouts/slideLayout244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761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8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862.xml" ContentType="application/vnd.openxmlformats-officedocument.presentationml.slideLayout+xml"/>
  <Override PartName="/ppt/slideMasters/slideMaster68.xml" ContentType="application/vnd.openxmlformats-officedocument.presentationml.slideMaster+xml"/>
  <Override PartName="/ppt/slideLayouts/slideLayout37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77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71.xml" ContentType="application/vnd.openxmlformats-officedocument.presentationml.slideLayout+xml"/>
  <Override PartName="/ppt/theme/theme45.xml" ContentType="application/vnd.openxmlformats-officedocument.theme+xml"/>
  <Override PartName="/ppt/slideLayouts/slideLayout708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733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70.xml" ContentType="application/vnd.openxmlformats-officedocument.theme+xml"/>
  <Override PartName="/ppt/slideLayouts/slideLayout80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834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Masters/slideMaster65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749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604.xml" ContentType="application/vnd.openxmlformats-officedocument.presentationml.slideLayout+xml"/>
  <Override PartName="/ppt/theme/theme17.xml" ContentType="application/vnd.openxmlformats-officedocument.theme+xml"/>
  <Override PartName="/ppt/slideLayouts/slideLayout443.xml" ContentType="application/vnd.openxmlformats-officedocument.presentationml.slideLayout+xml"/>
  <Override PartName="/ppt/slideLayouts/slideLayout774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theme/theme42.xml" ContentType="application/vnd.openxmlformats-officedocument.theme+xml"/>
  <Override PartName="/ppt/slideLayouts/slideLayout519.xml" ContentType="application/vnd.openxmlformats-officedocument.presentationml.slideLayout+xml"/>
  <Override PartName="/ppt/slideLayouts/slideLayout705.xml" ContentType="application/vnd.openxmlformats-officedocument.presentationml.slideLayout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7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806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831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Layouts/slideLayout15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58.xml" ContentType="application/vnd.openxmlformats-officedocument.theme+xml"/>
  <Override PartName="/ppt/slideLayouts/slideLayout670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Masters/slideMaster62.xml" ContentType="application/vnd.openxmlformats-officedocument.presentationml.slideMaster+xml"/>
  <Override PartName="/ppt/slideLayouts/slideLayout31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746.xml" ContentType="application/vnd.openxmlformats-officedocument.presentationml.slideLayout+xml"/>
  <Override PartName="/ppt/theme/theme14.xml" ContentType="application/vnd.openxmlformats-officedocument.theme+xml"/>
  <Override PartName="/ppt/slideLayouts/slideLayout440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771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847.xml" ContentType="application/vnd.openxmlformats-officedocument.presentationml.slideLayout+xml"/>
  <Override PartName="/ppt/theme/theme6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Masters/slideMaster78.xml" ContentType="application/vnd.openxmlformats-officedocument.presentationml.slideMaster+xml"/>
  <Override PartName="/ppt/slideLayouts/slideLayout194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80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787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Layouts/slideLayout150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theme/theme55.xml" ContentType="application/vnd.openxmlformats-officedocument.theme+xml"/>
  <Override PartName="/ppt/slideLayouts/slideLayout718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743.xml" ContentType="application/vnd.openxmlformats-officedocument.presentationml.slideLayout+xml"/>
  <Override PartName="/ppt/theme/theme80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819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844.xml" ContentType="application/vnd.openxmlformats-officedocument.presentationml.slideLayout+xml"/>
  <Override PartName="/ppt/theme/theme3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83.xml" ContentType="application/vnd.openxmlformats-officedocument.presentationml.slideLayout+xml"/>
  <Override PartName="/ppt/slideLayouts/slideLayout822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75.xml" ContentType="application/vnd.openxmlformats-officedocument.presentationml.slideLayout+xml"/>
  <Override PartName="/ppt/theme/theme49.xml" ContentType="application/vnd.openxmlformats-officedocument.theme+xml"/>
  <Override PartName="/ppt/slideLayouts/slideLayout614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Layouts/slideLayout759.xml" ContentType="application/vnd.openxmlformats-officedocument.presentationml.slideLayout+xml"/>
  <Override PartName="/ppt/slideMasters/slideMaster53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737.xml" ContentType="application/vnd.openxmlformats-officedocument.presentationml.slideLayout+xml"/>
  <Override PartName="/ppt/slideLayouts/slideLayout784.xml" ContentType="application/vnd.openxmlformats-officedocument.presentationml.slideLayout+xml"/>
  <Override PartName="/ppt/slideLayouts/slideLayout800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76.xml" ContentType="application/vnd.openxmlformats-officedocument.presentationml.slideLayout+xml"/>
  <Override PartName="/ppt/theme/theme74.xml" ContentType="application/vnd.openxmlformats-officedocument.theme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431.xml" ContentType="application/vnd.openxmlformats-officedocument.presentationml.slideLayout+xml"/>
  <Override PartName="/ppt/theme/theme52.xml" ContentType="application/vnd.openxmlformats-officedocument.theme+xml"/>
  <Override PartName="/ppt/slideLayouts/slideLayout715.xml" ContentType="application/vnd.openxmlformats-officedocument.presentationml.slideLayout+xml"/>
  <Override PartName="/ppt/slideLayouts/slideLayout762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699.xml" ContentType="application/vnd.openxmlformats-officedocument.presentationml.slideLayout+xml"/>
  <Override PartName="/ppt/slideLayouts/slideLayout740.xml" ContentType="application/vnd.openxmlformats-officedocument.presentationml.slideLayout+xml"/>
  <Override PartName="/ppt/slideLayouts/slideLayout838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677.xml" ContentType="application/vnd.openxmlformats-officedocument.presentationml.slideLayout+xml"/>
  <Override PartName="/ppt/slideMasters/slideMaster69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816.xml" ContentType="application/vnd.openxmlformats-officedocument.presentationml.slideLayout+xml"/>
  <Override PartName="/ppt/slideLayouts/slideLayout863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841.xml" ContentType="application/vnd.openxmlformats-officedocument.presentationml.slideLayout+xml"/>
  <Override PartName="/ppt/slideMasters/slideMaster47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80.xml" ContentType="application/vnd.openxmlformats-officedocument.presentationml.slideLayout+xml"/>
  <Override PartName="/ppt/theme/theme68.xml" ContentType="application/vnd.openxmlformats-officedocument.theme+xml"/>
  <Override PartName="/ppt/slideLayouts/slideLayout778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72.xml" ContentType="application/vnd.openxmlformats-officedocument.presentationml.slideLayout+xml"/>
  <Override PartName="/ppt/theme/theme46.xml" ContentType="application/vnd.openxmlformats-officedocument.theme+xml"/>
  <Override PartName="/ppt/slideLayouts/slideLayout709.xml" ContentType="application/vnd.openxmlformats-officedocument.presentationml.slideLayout+xml"/>
  <Override PartName="/ppt/slideLayouts/slideLayout75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734.xml" ContentType="application/vnd.openxmlformats-officedocument.presentationml.slideLayout+xml"/>
  <Override PartName="/ppt/slideLayouts/slideLayout781.xml" ContentType="application/vnd.openxmlformats-officedocument.presentationml.slideLayout+xml"/>
  <Override PartName="/ppt/theme/theme71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712.xml" ContentType="application/vnd.openxmlformats-officedocument.presentationml.slideLayout+xml"/>
  <Override PartName="/ppt/slideLayouts/slideLayout85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835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813.xml" ContentType="application/vnd.openxmlformats-officedocument.presentationml.slideLayout+xml"/>
  <Override PartName="/ppt/slideLayouts/slideLayout860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797.xml" ContentType="application/vnd.openxmlformats-officedocument.presentationml.slideLayout+xml"/>
  <Override PartName="/ppt/slideMasters/slideMaster44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444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589.xml" ContentType="application/vnd.openxmlformats-officedocument.presentationml.slideLayout+xml"/>
  <Override PartName="/ppt/theme/theme65.xml" ContentType="application/vnd.openxmlformats-officedocument.theme+xml"/>
  <Override PartName="/ppt/slideLayouts/slideLayout728.xml" ContentType="application/vnd.openxmlformats-officedocument.presentationml.slideLayout+xml"/>
  <Override PartName="/ppt/slideLayouts/slideLayout775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theme/theme43.xml" ContentType="application/vnd.openxmlformats-officedocument.theme+xml"/>
  <Override PartName="/ppt/slideLayouts/slideLayout706.xml" ContentType="application/vnd.openxmlformats-officedocument.presentationml.slideLayout+xml"/>
  <Override PartName="/ppt/slideLayouts/slideLayout753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731.xml" ContentType="application/vnd.openxmlformats-officedocument.presentationml.slideLayout+xml"/>
  <Override PartName="/ppt/slideLayouts/slideLayout829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807.xml" ContentType="application/vnd.openxmlformats-officedocument.presentationml.slideLayout+xml"/>
  <Override PartName="/ppt/slideLayouts/slideLayout85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93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832.xml" ContentType="application/vnd.openxmlformats-officedocument.presentationml.slideLayout+xml"/>
  <Override PartName="/ppt/slideMasters/slideMaster38.xml" ContentType="application/vnd.openxmlformats-officedocument.presentationml.slideMaster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624.xml" ContentType="application/vnd.openxmlformats-officedocument.presentationml.slideLayout+xml"/>
  <Override PartName="/ppt/theme/theme59.xml" ContentType="application/vnd.openxmlformats-officedocument.theme+xml"/>
  <Override PartName="/ppt/slideLayouts/slideLayout671.xml" ContentType="application/vnd.openxmlformats-officedocument.presentationml.slideLayout+xml"/>
  <Override PartName="/ppt/slideLayouts/slideLayout769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ppt/slideLayouts/slideLayout416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747.xml" ContentType="application/vnd.openxmlformats-officedocument.presentationml.slideLayout+xml"/>
  <Override PartName="/ppt/slideLayouts/slideLayout794.xml" ContentType="application/vnd.openxmlformats-officedocument.presentationml.slideLayout+xml"/>
  <Override PartName="/ppt/slideLayouts/slideLayout810.xml" ContentType="application/vnd.openxmlformats-officedocument.presentationml.slideLayout+xml"/>
  <Override PartName="/docProps/app.xml" ContentType="application/vnd.openxmlformats-officedocument.extended-properties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62.xml" ContentType="application/vnd.openxmlformats-officedocument.theme+xml"/>
  <Override PartName="/ppt/slideLayouts/slideLayout725.xml" ContentType="application/vnd.openxmlformats-officedocument.presentationml.slideLayout+xml"/>
  <Override PartName="/ppt/slideLayouts/slideLayout772.xml" ContentType="application/vnd.openxmlformats-officedocument.presentationml.slideLayout+xml"/>
  <Override PartName="/ppt/theme/theme40.xml" ContentType="application/vnd.openxmlformats-officedocument.theme+xml"/>
  <Override PartName="/ppt/slideLayouts/slideLayout517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703.xml" ContentType="application/vnd.openxmlformats-officedocument.presentationml.slideLayout+xml"/>
  <Override PartName="/ppt/slideLayouts/slideLayout750.xml" ContentType="application/vnd.openxmlformats-officedocument.presentationml.slideLayout+xml"/>
  <Override PartName="/ppt/slideLayouts/slideLayout848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826.xml" ContentType="application/vnd.openxmlformats-officedocument.presentationml.slideLayout+xml"/>
  <Override PartName="/ppt/slideMasters/slideMaster79.xml" ContentType="application/vnd.openxmlformats-officedocument.presentationml.slideMaster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Masters/slideMaster57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804.xml" ContentType="application/vnd.openxmlformats-officedocument.presentationml.slideLayout+xml"/>
  <Override PartName="/ppt/slideLayouts/slideLayout851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788.xml" ContentType="application/vnd.openxmlformats-officedocument.presentationml.slideLayout+xml"/>
  <Override PartName="/ppt/theme/theme78.xml" ContentType="application/vnd.openxmlformats-officedocument.theme+xml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82.xml" ContentType="application/vnd.openxmlformats-officedocument.presentationml.slideLayout+xml"/>
  <Override PartName="/ppt/theme/theme56.xml" ContentType="application/vnd.openxmlformats-officedocument.theme+xml"/>
  <Override PartName="/ppt/slideLayouts/slideLayout621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6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744.xml" ContentType="application/vnd.openxmlformats-officedocument.presentationml.slideLayout+xml"/>
  <Override PartName="/ppt/slideLayouts/slideLayout791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867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845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700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823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801.xml" ContentType="application/vnd.openxmlformats-officedocument.presentationml.slideLayout+xml"/>
  <Override PartName="/ppt/slideMasters/slideMaster54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738.xml" ContentType="application/vnd.openxmlformats-officedocument.presentationml.slideLayout+xml"/>
  <Override PartName="/ppt/slideLayouts/slideLayout785.xml" ContentType="application/vnd.openxmlformats-officedocument.presentationml.slideLayout+xml"/>
  <Override PartName="/ppt/theme/theme75.xml" ContentType="application/vnd.openxmlformats-officedocument.theme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716.xml" ContentType="application/vnd.openxmlformats-officedocument.presentationml.slideLayout+xml"/>
  <Override PartName="/ppt/slideLayouts/slideLayout76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55.xml" ContentType="application/vnd.openxmlformats-officedocument.presentationml.slideLayout+xml"/>
  <Override PartName="/ppt/theme/theme53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741.xml" ContentType="application/vnd.openxmlformats-officedocument.presentationml.slideLayout+xml"/>
  <Override PartName="/ppt/slideLayouts/slideLayout839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678.xml" ContentType="application/vnd.openxmlformats-officedocument.presentationml.slideLayout+xml"/>
  <Override PartName="/ppt/slideLayouts/slideLayout817.xml" ContentType="application/vnd.openxmlformats-officedocument.presentationml.slideLayout+xml"/>
  <Override PartName="/ppt/slideLayouts/slideLayout864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511.xml" ContentType="application/vnd.openxmlformats-officedocument.presentationml.slideLayout+xml"/>
  <Override PartName="/ppt/theme/theme69.xml" ContentType="application/vnd.openxmlformats-officedocument.theme+xml"/>
  <Override PartName="/ppt/slideLayouts/slideLayout779.xml" ContentType="application/vnd.openxmlformats-officedocument.presentationml.slideLayout+xml"/>
  <Override PartName="/ppt/slideLayouts/slideLayout842.xml" ContentType="application/vnd.openxmlformats-officedocument.presentationml.slideLayout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820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7.xml" ContentType="application/vnd.openxmlformats-officedocument.theme+xml"/>
  <Override PartName="/ppt/slideLayouts/slideLayout612.xml" ContentType="application/vnd.openxmlformats-officedocument.presentationml.slideLayout+xml"/>
  <Override PartName="/ppt/slideLayouts/slideLayout757.xml" ContentType="application/vnd.openxmlformats-officedocument.presentationml.slideLayout+xml"/>
  <Override PartName="/ppt/slideMasters/slideMaster51.xml" ContentType="application/vnd.openxmlformats-officedocument.presentationml.slideMaster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735.xml" ContentType="application/vnd.openxmlformats-officedocument.presentationml.slideLayout+xml"/>
  <Override PartName="/ppt/slideLayouts/slideLayout78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74.xml" ContentType="application/vnd.openxmlformats-officedocument.presentationml.slideLayout+xml"/>
  <Override PartName="/ppt/theme/theme72.xml" ContentType="application/vnd.openxmlformats-officedocument.theme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theme/theme50.xml" ContentType="application/vnd.openxmlformats-officedocument.theme+xml"/>
  <Override PartName="/ppt/slideLayouts/slideLayout713.xml" ContentType="application/vnd.openxmlformats-officedocument.presentationml.slideLayout+xml"/>
  <Override PartName="/ppt/slideLayouts/slideLayout760.xml" ContentType="application/vnd.openxmlformats-officedocument.presentationml.slideLayout+xml"/>
  <Override PartName="/ppt/slideLayouts/slideLayout858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836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Masters/slideMaster67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798.xml" ContentType="application/vnd.openxmlformats-officedocument.presentationml.slideLayout+xml"/>
  <Override PartName="/ppt/slideLayouts/slideLayout814.xml" ContentType="application/vnd.openxmlformats-officedocument.presentationml.slideLayout+xml"/>
  <Override PartName="/ppt/slideLayouts/slideLayout861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Masters/slideMaster45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631.xml" ContentType="application/vnd.openxmlformats-officedocument.presentationml.slideLayout+xml"/>
  <Override PartName="/ppt/theme/theme66.xml" ContentType="application/vnd.openxmlformats-officedocument.theme+xml"/>
  <Override PartName="/ppt/slideLayouts/slideLayout729.xml" ContentType="application/vnd.openxmlformats-officedocument.presentationml.slideLayout+xml"/>
  <Override PartName="/ppt/slideLayouts/slideLayout776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Layouts/slideLayout237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70.xml" ContentType="application/vnd.openxmlformats-officedocument.presentationml.slideLayout+xml"/>
  <Override PartName="/ppt/theme/theme44.xml" ContentType="application/vnd.openxmlformats-officedocument.theme+xml"/>
  <Override PartName="/ppt/slideLayouts/slideLayout568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5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732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710.xml" ContentType="application/vnd.openxmlformats-officedocument.presentationml.slideLayout+xml"/>
  <Override PartName="/ppt/slideLayouts/slideLayout808.xml" ContentType="application/vnd.openxmlformats-officedocument.presentationml.slideLayout+xml"/>
  <Override PartName="/ppt/slideLayouts/slideLayout855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72.xml" ContentType="application/vnd.openxmlformats-officedocument.presentationml.slideLayout+xml"/>
  <Override PartName="/ppt/slideLayouts/slideLayout833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81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38.xml" ContentType="application/vnd.openxmlformats-officedocument.theme+xml"/>
  <Override PartName="/ppt/slideLayouts/slideLayout603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Layouts/slideLayout748.xml" ContentType="application/vnd.openxmlformats-officedocument.presentationml.slideLayout+xml"/>
  <Override PartName="/ppt/slideLayouts/slideLayout795.xml" ContentType="application/vnd.openxmlformats-officedocument.presentationml.slideLayout+xml"/>
  <Override PartName="/ppt/slideMasters/slideMaster42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442.xml" ContentType="application/vnd.openxmlformats-officedocument.presentationml.slideLayout+xml"/>
  <Override PartName="/ppt/slideLayouts/slideLayout587.xml" ContentType="application/vnd.openxmlformats-officedocument.presentationml.slideLayout+xml"/>
  <Override PartName="/ppt/theme/theme63.xml" ContentType="application/vnd.openxmlformats-officedocument.theme+xml"/>
  <Override PartName="/ppt/slideLayouts/slideLayout726.xml" ContentType="application/vnd.openxmlformats-officedocument.presentationml.slideLayout+xml"/>
  <Override PartName="/ppt/slideLayouts/slideLayout77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849.xml" ContentType="application/vnd.openxmlformats-officedocument.presentationml.slideLayout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theme/theme41.xml" ContentType="application/vnd.openxmlformats-officedocument.theme+xml"/>
  <Override PartName="/ppt/slideLayouts/slideLayout688.xml" ContentType="application/vnd.openxmlformats-officedocument.presentationml.slideLayout+xml"/>
  <Override PartName="/ppt/slideLayouts/slideLayout704.xml" ContentType="application/vnd.openxmlformats-officedocument.presentationml.slideLayout+xml"/>
  <Override PartName="/ppt/slideLayouts/slideLayout751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82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805.xml" ContentType="application/vnd.openxmlformats-officedocument.presentationml.slideLayout+xml"/>
  <Override PartName="/ppt/slideLayouts/slideLayout852.xml" ContentType="application/vnd.openxmlformats-officedocument.presentationml.slideLayout+xml"/>
  <Override PartName="/ppt/slideMasters/slideMaster58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789.xml" ContentType="application/vnd.openxmlformats-officedocument.presentationml.slideLayout+xml"/>
  <Override PartName="/ppt/theme/theme79.xml" ContentType="application/vnd.openxmlformats-officedocument.theme+xml"/>
  <Default Extension="jpeg" ContentType="image/jpeg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830.xml" ContentType="application/vnd.openxmlformats-officedocument.presentationml.slideLayout+xml"/>
  <Override PartName="/ppt/slideMasters/slideMaster36.xml" ContentType="application/vnd.openxmlformats-officedocument.presentationml.slideMaster+xml"/>
  <Override PartName="/ppt/slideLayouts/slideLayout52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622.xml" ContentType="application/vnd.openxmlformats-officedocument.presentationml.slideLayout+xml"/>
  <Override PartName="/ppt/theme/theme57.xml" ContentType="application/vnd.openxmlformats-officedocument.theme+xml"/>
  <Override PartName="/ppt/slideLayouts/slideLayout767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35.xml" ContentType="application/vnd.openxmlformats-officedocument.theme+xml"/>
  <Override PartName="/ppt/slideLayouts/slideLayout414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745.xml" ContentType="application/vnd.openxmlformats-officedocument.presentationml.slideLayout+xml"/>
  <Override PartName="/ppt/slideLayouts/slideLayout792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868.xml" ContentType="application/vnd.openxmlformats-officedocument.presentationml.slideLayout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theme/theme60.xml" ContentType="application/vnd.openxmlformats-officedocument.theme+xml"/>
  <Override PartName="/ppt/slideLayouts/slideLayout723.xml" ContentType="application/vnd.openxmlformats-officedocument.presentationml.slideLayout+xml"/>
  <Override PartName="/ppt/slideLayouts/slideLayout770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846.xml" ContentType="application/vnd.openxmlformats-officedocument.presentationml.slideLayout+xml"/>
  <Override PartName="/ppt/theme/theme5.xml" ContentType="application/vnd.openxmlformats-officedocument.theme+xml"/>
  <Override PartName="/ppt/slideLayouts/slideLayout354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Masters/slideMaster77.xml" ContentType="application/vnd.openxmlformats-officedocument.presentationml.slideMaster+xml"/>
  <Override PartName="/ppt/slideLayouts/slideLayout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786.xml" ContentType="application/vnd.openxmlformats-officedocument.presentationml.slideLayout+xml"/>
  <Override PartName="/ppt/slideLayouts/slideLayout80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641.xml" ContentType="application/vnd.openxmlformats-officedocument.presentationml.slideLayout+xml"/>
  <Override PartName="/ppt/slideMasters/slideMaster33.xml" ContentType="application/vnd.openxmlformats-officedocument.presentationml.slideMaster+xml"/>
  <Override PartName="/ppt/slideLayouts/slideLayout480.xml" ContentType="application/vnd.openxmlformats-officedocument.presentationml.slideLayout+xml"/>
  <Override PartName="/ppt/theme/theme54.xml" ContentType="application/vnd.openxmlformats-officedocument.theme+xml"/>
  <Override PartName="/ppt/slideLayouts/slideLayout717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742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8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843.xml" ContentType="application/vnd.openxmlformats-officedocument.presentationml.slideLayout+xml"/>
  <Override PartName="/ppt/slideMasters/slideMaster49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51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682.xml" ContentType="application/vnd.openxmlformats-officedocument.presentationml.slideLayout+xml"/>
  <Override PartName="/ppt/slideMasters/slideMaster74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758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783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91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859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553.xml" ContentType="application/vnd.openxmlformats-officedocument.presentationml.slideLayout+xml"/>
  <Override PartName="/ppt/theme/theme51.xml" ContentType="application/vnd.openxmlformats-officedocument.theme+xml"/>
  <Override PartName="/ppt/slideLayouts/slideLayout698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81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799.xml" ContentType="application/vnd.openxmlformats-officedocument.presentationml.slideLayout+xml"/>
  <Override PartName="/ppt/slideMasters/slideMaster46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theme/theme67.xml" ContentType="application/vnd.openxmlformats-officedocument.theme+xml"/>
  <Override PartName="/ppt/slideLayouts/slideLayout8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Masters/slideMaster71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755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780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711.xml" ContentType="application/vnd.openxmlformats-officedocument.presentationml.slideLayout+xml"/>
  <Override PartName="/ppt/slideLayouts/slideLayout856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0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39.xml" ContentType="application/vnd.openxmlformats-officedocument.theme+xml"/>
  <Override PartName="/ppt/slideLayouts/slideLayout465.xml" ContentType="application/vnd.openxmlformats-officedocument.presentationml.slideLayout+xml"/>
  <Override PartName="/ppt/slideLayouts/slideLayout796.xml" ContentType="application/vnd.openxmlformats-officedocument.presentationml.slideLayout+xml"/>
  <Override PartName="/ppt/slideLayouts/slideLayout812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Masters/slideMaster43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490.xml" ContentType="application/vnd.openxmlformats-officedocument.presentationml.slideLayout+xml"/>
  <Override PartName="/ppt/theme/theme64.xml" ContentType="application/vnd.openxmlformats-officedocument.theme+xml"/>
  <Override PartName="/ppt/slideLayouts/slideLayout727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752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82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853.xml" ContentType="application/vnd.openxmlformats-officedocument.presentationml.slideLayout+xml"/>
  <Override PartName="/ppt/slideMasters/slideMaster59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768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Layouts/slideLayout207.xml" ContentType="application/vnd.openxmlformats-officedocument.presentationml.slideLayout+xml"/>
  <Override PartName="/ppt/theme/theme36.xml" ContentType="application/vnd.openxmlformats-officedocument.theme+xml"/>
  <Override PartName="/ppt/slideLayouts/slideLayout793.xml" ContentType="application/vnd.openxmlformats-officedocument.presentationml.slideLayout+xml"/>
  <Override PartName="/ppt/slideMasters/slideMaster40.xml" ContentType="application/vnd.openxmlformats-officedocument.presentationml.slideMaster+xml"/>
  <Override PartName="/ppt/slideLayouts/slideLayout538.xml" ContentType="application/vnd.openxmlformats-officedocument.presentationml.slideLayout+xml"/>
  <Override PartName="/ppt/theme/theme61.xml" ContentType="application/vnd.openxmlformats-officedocument.theme+xml"/>
  <Override PartName="/ppt/slideLayouts/slideLayout724.xml" ContentType="application/vnd.openxmlformats-officedocument.presentationml.slideLayout+xml"/>
  <Override PartName="/ppt/slideLayouts/slideLayout869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825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850.xml" ContentType="application/vnd.openxmlformats-officedocument.presentationml.slideLayout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409.xml" ContentType="application/vnd.openxmlformats-officedocument.presentationml.slideLayout+xml"/>
  <Override PartName="/ppt/theme/theme77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765.xml" ContentType="application/vnd.openxmlformats-officedocument.presentationml.slideLayout+xml"/>
  <Override PartName="/ppt/slideMasters/slideMaster12.xml" ContentType="application/vnd.openxmlformats-officedocument.presentationml.slideMaster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790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8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658" r:id="rId10"/>
    <p:sldMasterId id="2147483659" r:id="rId11"/>
    <p:sldMasterId id="2147483660" r:id="rId12"/>
    <p:sldMasterId id="2147483661" r:id="rId13"/>
    <p:sldMasterId id="2147483662" r:id="rId14"/>
    <p:sldMasterId id="2147483663" r:id="rId15"/>
    <p:sldMasterId id="2147483664" r:id="rId16"/>
    <p:sldMasterId id="2147483665" r:id="rId17"/>
    <p:sldMasterId id="2147483666" r:id="rId18"/>
    <p:sldMasterId id="2147483667" r:id="rId19"/>
    <p:sldMasterId id="2147483668" r:id="rId20"/>
    <p:sldMasterId id="2147483669" r:id="rId21"/>
    <p:sldMasterId id="2147483670" r:id="rId22"/>
    <p:sldMasterId id="2147483671" r:id="rId23"/>
    <p:sldMasterId id="2147483672" r:id="rId24"/>
    <p:sldMasterId id="2147483673" r:id="rId25"/>
    <p:sldMasterId id="2147483674" r:id="rId26"/>
    <p:sldMasterId id="2147483675" r:id="rId27"/>
    <p:sldMasterId id="2147483676" r:id="rId28"/>
    <p:sldMasterId id="2147483677" r:id="rId29"/>
    <p:sldMasterId id="2147483678" r:id="rId30"/>
    <p:sldMasterId id="2147483679" r:id="rId31"/>
    <p:sldMasterId id="2147483680" r:id="rId32"/>
    <p:sldMasterId id="2147483681" r:id="rId33"/>
    <p:sldMasterId id="2147483682" r:id="rId34"/>
    <p:sldMasterId id="2147483683" r:id="rId35"/>
    <p:sldMasterId id="2147483684" r:id="rId36"/>
    <p:sldMasterId id="2147483685" r:id="rId37"/>
    <p:sldMasterId id="2147483686" r:id="rId38"/>
    <p:sldMasterId id="2147483687" r:id="rId39"/>
    <p:sldMasterId id="2147483688" r:id="rId40"/>
    <p:sldMasterId id="2147483689" r:id="rId41"/>
    <p:sldMasterId id="2147483690" r:id="rId42"/>
    <p:sldMasterId id="2147483691" r:id="rId43"/>
    <p:sldMasterId id="2147483692" r:id="rId44"/>
    <p:sldMasterId id="2147483693" r:id="rId45"/>
    <p:sldMasterId id="2147483694" r:id="rId46"/>
    <p:sldMasterId id="2147483695" r:id="rId47"/>
    <p:sldMasterId id="2147483696" r:id="rId48"/>
    <p:sldMasterId id="2147483697" r:id="rId49"/>
    <p:sldMasterId id="2147483698" r:id="rId50"/>
    <p:sldMasterId id="2147483699" r:id="rId51"/>
    <p:sldMasterId id="2147483700" r:id="rId52"/>
    <p:sldMasterId id="2147483701" r:id="rId53"/>
    <p:sldMasterId id="2147483702" r:id="rId54"/>
    <p:sldMasterId id="2147483703" r:id="rId55"/>
    <p:sldMasterId id="2147483704" r:id="rId56"/>
    <p:sldMasterId id="2147483705" r:id="rId57"/>
    <p:sldMasterId id="2147483706" r:id="rId58"/>
    <p:sldMasterId id="2147483707" r:id="rId59"/>
    <p:sldMasterId id="2147483708" r:id="rId60"/>
    <p:sldMasterId id="2147483709" r:id="rId61"/>
    <p:sldMasterId id="2147483710" r:id="rId62"/>
    <p:sldMasterId id="2147483711" r:id="rId63"/>
    <p:sldMasterId id="2147483712" r:id="rId64"/>
    <p:sldMasterId id="2147483713" r:id="rId65"/>
    <p:sldMasterId id="2147483714" r:id="rId66"/>
    <p:sldMasterId id="2147483715" r:id="rId67"/>
    <p:sldMasterId id="2147483716" r:id="rId68"/>
    <p:sldMasterId id="2147483717" r:id="rId69"/>
    <p:sldMasterId id="2147483718" r:id="rId70"/>
    <p:sldMasterId id="2147483719" r:id="rId71"/>
    <p:sldMasterId id="2147483720" r:id="rId72"/>
    <p:sldMasterId id="2147483721" r:id="rId73"/>
    <p:sldMasterId id="2147483722" r:id="rId74"/>
    <p:sldMasterId id="2147483723" r:id="rId75"/>
    <p:sldMasterId id="2147483724" r:id="rId76"/>
    <p:sldMasterId id="2147483725" r:id="rId77"/>
    <p:sldMasterId id="2147483726" r:id="rId78"/>
    <p:sldMasterId id="2147484585" r:id="rId79"/>
  </p:sldMasterIdLst>
  <p:notesMasterIdLst>
    <p:notesMasterId r:id="rId88"/>
  </p:notesMasterIdLst>
  <p:sldIdLst>
    <p:sldId id="265" r:id="rId80"/>
    <p:sldId id="256" r:id="rId81"/>
    <p:sldId id="257" r:id="rId82"/>
    <p:sldId id="258" r:id="rId83"/>
    <p:sldId id="263" r:id="rId84"/>
    <p:sldId id="259" r:id="rId85"/>
    <p:sldId id="260" r:id="rId86"/>
    <p:sldId id="262" r:id="rId8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63" Type="http://schemas.openxmlformats.org/officeDocument/2006/relationships/slideMaster" Target="slideMasters/slideMaster63.xml"/><Relationship Id="rId68" Type="http://schemas.openxmlformats.org/officeDocument/2006/relationships/slideMaster" Target="slideMasters/slideMaster68.xml"/><Relationship Id="rId76" Type="http://schemas.openxmlformats.org/officeDocument/2006/relationships/slideMaster" Target="slideMasters/slideMaster76.xml"/><Relationship Id="rId84" Type="http://schemas.openxmlformats.org/officeDocument/2006/relationships/slide" Target="slides/slide5.xml"/><Relationship Id="rId89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66" Type="http://schemas.openxmlformats.org/officeDocument/2006/relationships/slideMaster" Target="slideMasters/slideMaster66.xml"/><Relationship Id="rId74" Type="http://schemas.openxmlformats.org/officeDocument/2006/relationships/slideMaster" Target="slideMasters/slideMaster74.xml"/><Relationship Id="rId79" Type="http://schemas.openxmlformats.org/officeDocument/2006/relationships/slideMaster" Target="slideMasters/slideMaster79.xml"/><Relationship Id="rId87" Type="http://schemas.openxmlformats.org/officeDocument/2006/relationships/slide" Target="slides/slide8.xml"/><Relationship Id="rId5" Type="http://schemas.openxmlformats.org/officeDocument/2006/relationships/slideMaster" Target="slideMasters/slideMaster5.xml"/><Relationship Id="rId61" Type="http://schemas.openxmlformats.org/officeDocument/2006/relationships/slideMaster" Target="slideMasters/slideMaster61.xml"/><Relationship Id="rId82" Type="http://schemas.openxmlformats.org/officeDocument/2006/relationships/slide" Target="slides/slide3.xml"/><Relationship Id="rId90" Type="http://schemas.openxmlformats.org/officeDocument/2006/relationships/viewProps" Target="view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Master" Target="slideMasters/slideMaster64.xml"/><Relationship Id="rId69" Type="http://schemas.openxmlformats.org/officeDocument/2006/relationships/slideMaster" Target="slideMasters/slideMaster69.xml"/><Relationship Id="rId77" Type="http://schemas.openxmlformats.org/officeDocument/2006/relationships/slideMaster" Target="slideMasters/slideMaster77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80" Type="http://schemas.openxmlformats.org/officeDocument/2006/relationships/slide" Target="slides/slide1.xml"/><Relationship Id="rId85" Type="http://schemas.openxmlformats.org/officeDocument/2006/relationships/slide" Target="slides/slide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Master" Target="slideMasters/slideMaster67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Master" Target="slideMasters/slideMaster62.xml"/><Relationship Id="rId70" Type="http://schemas.openxmlformats.org/officeDocument/2006/relationships/slideMaster" Target="slideMasters/slideMaster70.xml"/><Relationship Id="rId75" Type="http://schemas.openxmlformats.org/officeDocument/2006/relationships/slideMaster" Target="slideMasters/slideMaster75.xml"/><Relationship Id="rId83" Type="http://schemas.openxmlformats.org/officeDocument/2006/relationships/slide" Target="slides/slide4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81" Type="http://schemas.openxmlformats.org/officeDocument/2006/relationships/slide" Target="slides/slide2.xml"/><Relationship Id="rId86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849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4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45E2FA-C0AE-4A97-871D-879037432912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B100B-B036-41C5-A9A3-94B363DC54F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E3387-B83D-4E30-87EB-72BEB885F7E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C5311-367D-40FC-A212-5B7BB37A0C6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406B-4459-4B80-B8D2-A49B5190420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E31DD-14BB-444D-8D82-647DE007DDC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A16FE-0107-4EEC-8F07-CFCF697BADE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19179-6674-4F3D-9AFE-38EC85AB6D7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DC9D0-0EA3-442E-A1BF-EE8AD21A340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FA5D0-8668-4402-996A-04A7B334F17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E9409-289F-47CC-8781-504F9B3B1DF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EFF13-59B1-4A5E-9319-F16B60946E1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25F17-B9F5-454F-ADED-3CB9BAA8350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3487C-CE91-4877-8209-CF9B9E22DE1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BFC49-F2F3-4092-834C-803A7C92F6D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FA4B7-D3D6-4877-8E83-AE9537031C9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8D406-616B-4B84-A4EE-7DF0750DCCE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7D35C-2827-4D70-AF88-FD2F89BD952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5C17C-B0C5-42BB-BDFA-D5B9A053BEF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7E9CA-3FCF-4322-851A-D13F1B08233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A7E4C-2586-429A-9A54-75D43DAC2B8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D1D3B-E855-4AF0-9040-EE75C1A29C4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68E8E-7FD2-4CA6-A3FF-43A63B8B5AB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F2AA5-35E0-4C37-B972-8B1C0E489C1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FBF41-4E7D-4BF9-8B56-6DB1A89D524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82616-DD77-4941-881E-B9984C4EAAF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74124-D475-4298-897C-F9F63185B14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85E10-D67E-4AF3-9633-729C7ED6B98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F71C6-85E9-49D9-8874-09588FB1D19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1D75D-8EA9-4513-A243-E47903DF44D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718F0-C59B-4704-9F21-76082EBB9A8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B836D-5EB0-40A9-9398-FF4E2F64A5F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D3878-D732-408F-95A3-16DCAAD0919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8E8E6-042E-41C4-804B-29811D6E680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8C871-3EAC-40D8-B9BF-5ECB20D623F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0C6B6-B65A-4F30-82D7-07F98A86BA5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EAF72-5045-4ADE-9214-9889EF90ECC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08D7D-5F5B-4DC7-B405-3ECCD160B53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F521A-FEF2-466B-9D63-5A21465FE4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DD1D-1A2E-498C-8D4A-4222C2D319E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1208D-13FD-4D40-A98B-9116BF9CE6C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979F6-31D4-4D06-96E8-7946F26E3D3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E55E8-6EEA-44B5-899D-E4516DC35A5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C47A5-F952-4167-BC7D-EED1168E429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AC2C6-67C4-4D0F-9FA3-A82043E9D37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30DCA-4269-46F5-B8DB-2EC99B3E359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D1B59-A6DD-466A-9571-28EEF26B8C9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6751F-4534-40AD-9D40-AD9D8A8B114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1AC11-B44A-45A6-B5FE-F5AB78D4AAF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8DA36-642C-4304-96AB-E8B803213C7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2430F-3DFA-4F20-9CF5-8312AE73C5F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A852D9-2B62-4643-8F25-532FB71450D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1C885-ED80-41A2-84BF-51C86BBFEF3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6ABF1-0D30-4723-8D70-DF2CA48FACE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198E4-4893-494B-986B-F9045DB21D3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A4A82-25EF-4231-94DC-EE2CB7575A7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406C3-BDD9-4A13-ADE8-1190BFF9359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52CAF-21C8-49D8-86FF-0E2D86B110A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16764-B429-4200-95B0-10574C756A9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282AF-C40D-4F49-B068-74BA7BAAB49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FE7F6-EEA2-4F33-8922-90417208743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E839A-8219-4F0E-BFD4-9DD96AFA487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D98C5-D4D0-4099-B74B-11993FF78BB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F2B47-EE53-41E8-8736-23B0D4D5C7D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90433-F85C-49B4-A89C-0F134F8AEB2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CA392-7DA2-4AF1-A3D0-501E9378F2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120DE-15A2-4098-B23B-889AF7AF45B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BB7DB-B8F7-4FF4-A8CA-EC07B1E1BC4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BE4EE-1611-4AC9-8B4C-646B98C7A77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574C4-B669-4137-8E9D-77C8B7E9A1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E3DD7-B9F3-4999-BFB9-CEC06F81A4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2781B-F128-4A47-9707-6E0F320B899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DAB6A-0FCF-436C-8630-780C10115A5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04AB8-F580-48E2-B20B-8323A7FC4DE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FD75F-FE89-482B-8167-54F2CC5B116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527EC-6609-49EE-ADA5-6D89EFCC980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3CDC0-725B-4A19-9A8E-65EC36F39CB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24081-CFDA-4BDE-9721-93BD7747184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9D70B-AAFF-48C0-A8D0-33763F34E6C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9D7A0-2807-40CE-91FA-912CA519A9E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D673A-8140-4B3D-B126-6035F6C585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071FD-783D-4921-A424-A026B75F8F3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D26B7-0B3E-4783-A4C1-6507B9F25A1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1E8B0-82F8-4C9A-9893-7032399D1E3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009EA-02AE-45BF-9FA4-98FA7B60D09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2AFC5-5FF6-4428-844A-F473E69EF09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B4C2C-05F3-4BDA-87CE-7B8E1693865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F5ED8-FDAA-4320-9A4C-29DDE23129B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D3F6A-2090-43CE-99E4-287339BD54C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5BA29-80F9-4889-BCEF-CFC72AE40F5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84626-E291-41F2-B662-90F1810E294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231C3-E30A-452D-9899-94656BCF449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5F6FD-AA9F-4995-91D3-84BCAD387AA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0296A-4C15-4C63-BFD2-59B8697AB0A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45BB2-95C1-4B7C-846E-794F324A221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E475C-0EFA-4007-B91D-F000AFC331C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A4B97-F15C-4CB4-9A1D-607E4792276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D8B8E-D740-4318-98FD-2868412278F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5A3E1-6348-4BF0-841E-360DE92BBB1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101EE-D1A3-465A-AE20-19E259E4BF8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BF3C2-B5F2-4114-A627-9814E432DB5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1C8FC-BE45-47F1-A9CB-8A4888E7C28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412DE5-1590-418F-8E41-291AD12662E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40D60-F7AC-4B37-8A16-D02539A911A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00ADD-C371-4392-A0AE-8DB63E90ED4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88A41-1958-4138-94B2-50BF9A2D397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2C016-CB01-4457-B626-FCB32C76CE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3235-6EC5-4328-8E5E-84881A33506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EFD2D-75FC-4723-93C4-498B61E9B77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6973B-34FE-4495-9D0A-D94CAFCEB4C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7D9BB-FF51-49F6-9501-AE2A3DCB12B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CFCEA-9E0C-4905-83BE-EE482034D7B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D468B-42E7-4A44-BC89-4AB9B222C1C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F0258-5A79-46DB-8947-8503DBC237D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B31D1-A652-45BD-B9D9-6C6A09B0863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50130-3D8E-4EF5-8511-6B906D55F83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E759E-144F-4944-9D58-DDE7D763873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A1099-6143-442F-B76D-E3C62F59D46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8BA55-FFF1-47C4-816E-3D5B7E88079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C9AB3-8EA3-4E8A-B413-54A1312967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A747C-A2D9-42E8-9DFE-07513F282E2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97254-F7B1-4787-B71B-C9D4D6E6540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376F1-1673-4F8B-88DC-95A0C689447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B6A60-7B46-4283-9B3A-44CF5332F64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45CE5-5C10-4007-AD84-30546B0D494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27FF7-ADEB-4F03-90F4-37CA2C9FD1E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D236F-AA37-4B0F-AED1-F3BAEF50634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5575B-27B9-41FE-9151-BCD427FB538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CC660-FA4B-41A7-A81B-31D53F77305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F99EE-B002-4996-8A65-AB91C9151FC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7BD22-0701-4B3C-A3BC-2BD2E30E57D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26597-A1F4-48A8-96C4-626A37120F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34E33-14E7-483D-A877-EE62C7CC138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9289B-98F0-4D02-AFE7-A4FA30C28F5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283F8-BE7E-40D3-9572-67C624BE15C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ADC16-DC89-41CC-8A97-39AB5C6F313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89ACF-D988-4267-8A9D-715F12391BC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E46CA-B902-4528-B2C9-637DA226834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736F7-72C5-4C88-AF3B-F4705624AC2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C636F-E212-4B18-B8CA-1CB0CA93CF2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1B01B-4F9F-4434-8EF3-73F87E560E7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DD860-10CB-4F2A-A291-327336ACD6F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845AB-B62B-4C19-8C7B-8055FDC2D8A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B3852-1376-47DD-B320-77A5DA4F72B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5E7BA-56BB-48DE-8FF7-FA4FC3BB85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1C5C1-C2B8-4994-BA50-F8DC052896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D0291-52B9-45D2-8EE6-3DB92474136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9461F-8523-489E-8669-F82FC8F8087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5DC53-BD67-42CC-8AC6-41D4DF18EB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EE0B6-A2CA-40B3-B08F-8B0F2547D6A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03879-9DAB-4999-9388-123D3B81F76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F6B98-A2C6-4D57-A32C-5C707F7D291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44AEE-E9BD-4FBE-B50A-10104E5F5A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8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8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8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8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8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8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8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8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96C30-D939-4F90-AF33-92F5A6FFB7C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ECE27-4019-463A-B21E-3EF874F8825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6135C-0ED3-450F-8459-E4929556BAB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3B075-9180-4C2B-9FEC-E30B904EC9C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9EF0D-8556-4FB0-87A0-E54261D478C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E5680-06AF-4BFF-BFB1-D436D9370E7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2A9A6-E724-4DBA-B529-03742ED51A7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17E8E-523F-466B-BC18-4E2DBF4332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DF185-709E-4C35-BDB4-7DF051FC8B3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080C0-3190-4BD1-B060-0D102BAF56E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AC11D-C37A-4C4B-BB90-8695AAC9E07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F452B-7248-4B63-BBA1-10E27E0CC15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0A18D-9D91-49E5-BA82-358C58D4FD7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9.wmf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9.wmf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9.wmf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9.wmf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Relationship Id="rId14" Type="http://schemas.openxmlformats.org/officeDocument/2006/relationships/image" Target="../media/image9.wmf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Relationship Id="rId14" Type="http://schemas.openxmlformats.org/officeDocument/2006/relationships/image" Target="../media/image9.wmf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Relationship Id="rId14" Type="http://schemas.openxmlformats.org/officeDocument/2006/relationships/image" Target="../media/image9.wmf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Relationship Id="rId14" Type="http://schemas.openxmlformats.org/officeDocument/2006/relationships/image" Target="../media/image9.wmf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Relationship Id="rId14" Type="http://schemas.openxmlformats.org/officeDocument/2006/relationships/image" Target="../media/image9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Relationship Id="rId14" Type="http://schemas.openxmlformats.org/officeDocument/2006/relationships/image" Target="../media/image9.wmf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Relationship Id="rId14" Type="http://schemas.openxmlformats.org/officeDocument/2006/relationships/image" Target="../media/image9.wmf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Relationship Id="rId14" Type="http://schemas.openxmlformats.org/officeDocument/2006/relationships/image" Target="../media/image9.wmf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Relationship Id="rId14" Type="http://schemas.openxmlformats.org/officeDocument/2006/relationships/image" Target="../media/image9.wmf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Relationship Id="rId14" Type="http://schemas.openxmlformats.org/officeDocument/2006/relationships/image" Target="../media/image9.wmf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Relationship Id="rId14" Type="http://schemas.openxmlformats.org/officeDocument/2006/relationships/image" Target="../media/image21.png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Relationship Id="rId14" Type="http://schemas.openxmlformats.org/officeDocument/2006/relationships/image" Target="../media/image21.png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Relationship Id="rId14" Type="http://schemas.openxmlformats.org/officeDocument/2006/relationships/image" Target="../media/image2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Relationship Id="rId14" Type="http://schemas.openxmlformats.org/officeDocument/2006/relationships/image" Target="../media/image21.png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Relationship Id="rId14" Type="http://schemas.openxmlformats.org/officeDocument/2006/relationships/image" Target="../media/image21.png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13" Type="http://schemas.openxmlformats.org/officeDocument/2006/relationships/image" Target="../media/image26.jpeg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Relationship Id="rId14" Type="http://schemas.openxmlformats.org/officeDocument/2006/relationships/image" Target="../media/image21.png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13" Type="http://schemas.openxmlformats.org/officeDocument/2006/relationships/image" Target="../media/image30.jpeg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13" Type="http://schemas.openxmlformats.org/officeDocument/2006/relationships/image" Target="../media/image31.jpeg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13" Type="http://schemas.openxmlformats.org/officeDocument/2006/relationships/image" Target="../media/image32.jpeg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13" Type="http://schemas.openxmlformats.org/officeDocument/2006/relationships/image" Target="../media/image34.jpeg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13" Type="http://schemas.openxmlformats.org/officeDocument/2006/relationships/image" Target="../media/image35.jpeg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13" Type="http://schemas.openxmlformats.org/officeDocument/2006/relationships/image" Target="../media/image36.jpeg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0.xml"/><Relationship Id="rId13" Type="http://schemas.openxmlformats.org/officeDocument/2006/relationships/image" Target="../media/image37.jpeg"/><Relationship Id="rId3" Type="http://schemas.openxmlformats.org/officeDocument/2006/relationships/slideLayout" Target="../slideLayouts/slideLayout575.xml"/><Relationship Id="rId7" Type="http://schemas.openxmlformats.org/officeDocument/2006/relationships/slideLayout" Target="../slideLayouts/slideLayout57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74.xml"/><Relationship Id="rId1" Type="http://schemas.openxmlformats.org/officeDocument/2006/relationships/slideLayout" Target="../slideLayouts/slideLayout573.xml"/><Relationship Id="rId6" Type="http://schemas.openxmlformats.org/officeDocument/2006/relationships/slideLayout" Target="../slideLayouts/slideLayout578.xml"/><Relationship Id="rId11" Type="http://schemas.openxmlformats.org/officeDocument/2006/relationships/slideLayout" Target="../slideLayouts/slideLayout583.xml"/><Relationship Id="rId5" Type="http://schemas.openxmlformats.org/officeDocument/2006/relationships/slideLayout" Target="../slideLayouts/slideLayout577.xml"/><Relationship Id="rId10" Type="http://schemas.openxmlformats.org/officeDocument/2006/relationships/slideLayout" Target="../slideLayouts/slideLayout582.xml"/><Relationship Id="rId4" Type="http://schemas.openxmlformats.org/officeDocument/2006/relationships/slideLayout" Target="../slideLayouts/slideLayout576.xml"/><Relationship Id="rId9" Type="http://schemas.openxmlformats.org/officeDocument/2006/relationships/slideLayout" Target="../slideLayouts/slideLayout581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13" Type="http://schemas.openxmlformats.org/officeDocument/2006/relationships/image" Target="../media/image38.jpeg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13" Type="http://schemas.openxmlformats.org/officeDocument/2006/relationships/image" Target="../media/image39.jpeg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13" Type="http://schemas.openxmlformats.org/officeDocument/2006/relationships/image" Target="../media/image40.jpeg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4.xml"/><Relationship Id="rId13" Type="http://schemas.openxmlformats.org/officeDocument/2006/relationships/image" Target="../media/image41.jpeg"/><Relationship Id="rId3" Type="http://schemas.openxmlformats.org/officeDocument/2006/relationships/slideLayout" Target="../slideLayouts/slideLayout619.xml"/><Relationship Id="rId7" Type="http://schemas.openxmlformats.org/officeDocument/2006/relationships/slideLayout" Target="../slideLayouts/slideLayout623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18.xml"/><Relationship Id="rId1" Type="http://schemas.openxmlformats.org/officeDocument/2006/relationships/slideLayout" Target="../slideLayouts/slideLayout617.xml"/><Relationship Id="rId6" Type="http://schemas.openxmlformats.org/officeDocument/2006/relationships/slideLayout" Target="../slideLayouts/slideLayout622.xml"/><Relationship Id="rId11" Type="http://schemas.openxmlformats.org/officeDocument/2006/relationships/slideLayout" Target="../slideLayouts/slideLayout627.xml"/><Relationship Id="rId5" Type="http://schemas.openxmlformats.org/officeDocument/2006/relationships/slideLayout" Target="../slideLayouts/slideLayout621.xml"/><Relationship Id="rId10" Type="http://schemas.openxmlformats.org/officeDocument/2006/relationships/slideLayout" Target="../slideLayouts/slideLayout626.xml"/><Relationship Id="rId4" Type="http://schemas.openxmlformats.org/officeDocument/2006/relationships/slideLayout" Target="../slideLayouts/slideLayout620.xml"/><Relationship Id="rId9" Type="http://schemas.openxmlformats.org/officeDocument/2006/relationships/slideLayout" Target="../slideLayouts/slideLayout625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5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630.xml"/><Relationship Id="rId7" Type="http://schemas.openxmlformats.org/officeDocument/2006/relationships/slideLayout" Target="../slideLayouts/slideLayout634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29.xml"/><Relationship Id="rId1" Type="http://schemas.openxmlformats.org/officeDocument/2006/relationships/slideLayout" Target="../slideLayouts/slideLayout628.xml"/><Relationship Id="rId6" Type="http://schemas.openxmlformats.org/officeDocument/2006/relationships/slideLayout" Target="../slideLayouts/slideLayout633.xml"/><Relationship Id="rId11" Type="http://schemas.openxmlformats.org/officeDocument/2006/relationships/slideLayout" Target="../slideLayouts/slideLayout638.xml"/><Relationship Id="rId5" Type="http://schemas.openxmlformats.org/officeDocument/2006/relationships/slideLayout" Target="../slideLayouts/slideLayout632.xml"/><Relationship Id="rId10" Type="http://schemas.openxmlformats.org/officeDocument/2006/relationships/slideLayout" Target="../slideLayouts/slideLayout637.xml"/><Relationship Id="rId4" Type="http://schemas.openxmlformats.org/officeDocument/2006/relationships/slideLayout" Target="../slideLayouts/slideLayout631.xml"/><Relationship Id="rId9" Type="http://schemas.openxmlformats.org/officeDocument/2006/relationships/slideLayout" Target="../slideLayouts/slideLayout636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6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641.xml"/><Relationship Id="rId7" Type="http://schemas.openxmlformats.org/officeDocument/2006/relationships/slideLayout" Target="../slideLayouts/slideLayout645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40.xml"/><Relationship Id="rId1" Type="http://schemas.openxmlformats.org/officeDocument/2006/relationships/slideLayout" Target="../slideLayouts/slideLayout639.xml"/><Relationship Id="rId6" Type="http://schemas.openxmlformats.org/officeDocument/2006/relationships/slideLayout" Target="../slideLayouts/slideLayout644.xml"/><Relationship Id="rId11" Type="http://schemas.openxmlformats.org/officeDocument/2006/relationships/slideLayout" Target="../slideLayouts/slideLayout649.xml"/><Relationship Id="rId5" Type="http://schemas.openxmlformats.org/officeDocument/2006/relationships/slideLayout" Target="../slideLayouts/slideLayout643.xml"/><Relationship Id="rId10" Type="http://schemas.openxmlformats.org/officeDocument/2006/relationships/slideLayout" Target="../slideLayouts/slideLayout648.xml"/><Relationship Id="rId4" Type="http://schemas.openxmlformats.org/officeDocument/2006/relationships/slideLayout" Target="../slideLayouts/slideLayout642.xml"/><Relationship Id="rId9" Type="http://schemas.openxmlformats.org/officeDocument/2006/relationships/slideLayout" Target="../slideLayouts/slideLayout6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7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652.xml"/><Relationship Id="rId7" Type="http://schemas.openxmlformats.org/officeDocument/2006/relationships/slideLayout" Target="../slideLayouts/slideLayout656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51.xml"/><Relationship Id="rId1" Type="http://schemas.openxmlformats.org/officeDocument/2006/relationships/slideLayout" Target="../slideLayouts/slideLayout650.xml"/><Relationship Id="rId6" Type="http://schemas.openxmlformats.org/officeDocument/2006/relationships/slideLayout" Target="../slideLayouts/slideLayout655.xml"/><Relationship Id="rId11" Type="http://schemas.openxmlformats.org/officeDocument/2006/relationships/slideLayout" Target="../slideLayouts/slideLayout660.xml"/><Relationship Id="rId5" Type="http://schemas.openxmlformats.org/officeDocument/2006/relationships/slideLayout" Target="../slideLayouts/slideLayout654.xml"/><Relationship Id="rId10" Type="http://schemas.openxmlformats.org/officeDocument/2006/relationships/slideLayout" Target="../slideLayouts/slideLayout659.xml"/><Relationship Id="rId4" Type="http://schemas.openxmlformats.org/officeDocument/2006/relationships/slideLayout" Target="../slideLayouts/slideLayout653.xml"/><Relationship Id="rId9" Type="http://schemas.openxmlformats.org/officeDocument/2006/relationships/slideLayout" Target="../slideLayouts/slideLayout658.xml"/></Relationships>
</file>

<file path=ppt/slideMasters/_rels/slideMaster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8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663.xml"/><Relationship Id="rId7" Type="http://schemas.openxmlformats.org/officeDocument/2006/relationships/slideLayout" Target="../slideLayouts/slideLayout667.xml"/><Relationship Id="rId12" Type="http://schemas.openxmlformats.org/officeDocument/2006/relationships/theme" Target="../theme/theme61.xml"/><Relationship Id="rId2" Type="http://schemas.openxmlformats.org/officeDocument/2006/relationships/slideLayout" Target="../slideLayouts/slideLayout662.xml"/><Relationship Id="rId1" Type="http://schemas.openxmlformats.org/officeDocument/2006/relationships/slideLayout" Target="../slideLayouts/slideLayout661.xml"/><Relationship Id="rId6" Type="http://schemas.openxmlformats.org/officeDocument/2006/relationships/slideLayout" Target="../slideLayouts/slideLayout666.xml"/><Relationship Id="rId11" Type="http://schemas.openxmlformats.org/officeDocument/2006/relationships/slideLayout" Target="../slideLayouts/slideLayout671.xml"/><Relationship Id="rId5" Type="http://schemas.openxmlformats.org/officeDocument/2006/relationships/slideLayout" Target="../slideLayouts/slideLayout665.xml"/><Relationship Id="rId10" Type="http://schemas.openxmlformats.org/officeDocument/2006/relationships/slideLayout" Target="../slideLayouts/slideLayout670.xml"/><Relationship Id="rId4" Type="http://schemas.openxmlformats.org/officeDocument/2006/relationships/slideLayout" Target="../slideLayouts/slideLayout664.xml"/><Relationship Id="rId9" Type="http://schemas.openxmlformats.org/officeDocument/2006/relationships/slideLayout" Target="../slideLayouts/slideLayout669.xml"/></Relationships>
</file>

<file path=ppt/slideMasters/_rels/slideMaster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9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674.xml"/><Relationship Id="rId7" Type="http://schemas.openxmlformats.org/officeDocument/2006/relationships/slideLayout" Target="../slideLayouts/slideLayout678.xml"/><Relationship Id="rId12" Type="http://schemas.openxmlformats.org/officeDocument/2006/relationships/theme" Target="../theme/theme62.xml"/><Relationship Id="rId2" Type="http://schemas.openxmlformats.org/officeDocument/2006/relationships/slideLayout" Target="../slideLayouts/slideLayout673.xml"/><Relationship Id="rId1" Type="http://schemas.openxmlformats.org/officeDocument/2006/relationships/slideLayout" Target="../slideLayouts/slideLayout672.xml"/><Relationship Id="rId6" Type="http://schemas.openxmlformats.org/officeDocument/2006/relationships/slideLayout" Target="../slideLayouts/slideLayout677.xml"/><Relationship Id="rId11" Type="http://schemas.openxmlformats.org/officeDocument/2006/relationships/slideLayout" Target="../slideLayouts/slideLayout682.xml"/><Relationship Id="rId5" Type="http://schemas.openxmlformats.org/officeDocument/2006/relationships/slideLayout" Target="../slideLayouts/slideLayout676.xml"/><Relationship Id="rId10" Type="http://schemas.openxmlformats.org/officeDocument/2006/relationships/slideLayout" Target="../slideLayouts/slideLayout681.xml"/><Relationship Id="rId4" Type="http://schemas.openxmlformats.org/officeDocument/2006/relationships/slideLayout" Target="../slideLayouts/slideLayout675.xml"/><Relationship Id="rId9" Type="http://schemas.openxmlformats.org/officeDocument/2006/relationships/slideLayout" Target="../slideLayouts/slideLayout680.xml"/></Relationships>
</file>

<file path=ppt/slideMasters/_rels/slideMaster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0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685.xml"/><Relationship Id="rId7" Type="http://schemas.openxmlformats.org/officeDocument/2006/relationships/slideLayout" Target="../slideLayouts/slideLayout689.xml"/><Relationship Id="rId12" Type="http://schemas.openxmlformats.org/officeDocument/2006/relationships/theme" Target="../theme/theme63.xml"/><Relationship Id="rId2" Type="http://schemas.openxmlformats.org/officeDocument/2006/relationships/slideLayout" Target="../slideLayouts/slideLayout684.xml"/><Relationship Id="rId1" Type="http://schemas.openxmlformats.org/officeDocument/2006/relationships/slideLayout" Target="../slideLayouts/slideLayout683.xml"/><Relationship Id="rId6" Type="http://schemas.openxmlformats.org/officeDocument/2006/relationships/slideLayout" Target="../slideLayouts/slideLayout688.xml"/><Relationship Id="rId11" Type="http://schemas.openxmlformats.org/officeDocument/2006/relationships/slideLayout" Target="../slideLayouts/slideLayout693.xml"/><Relationship Id="rId5" Type="http://schemas.openxmlformats.org/officeDocument/2006/relationships/slideLayout" Target="../slideLayouts/slideLayout687.xml"/><Relationship Id="rId10" Type="http://schemas.openxmlformats.org/officeDocument/2006/relationships/slideLayout" Target="../slideLayouts/slideLayout692.xml"/><Relationship Id="rId4" Type="http://schemas.openxmlformats.org/officeDocument/2006/relationships/slideLayout" Target="../slideLayouts/slideLayout686.xml"/><Relationship Id="rId9" Type="http://schemas.openxmlformats.org/officeDocument/2006/relationships/slideLayout" Target="../slideLayouts/slideLayout691.xml"/></Relationships>
</file>

<file path=ppt/slideMasters/_rels/slideMaster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1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696.xml"/><Relationship Id="rId7" Type="http://schemas.openxmlformats.org/officeDocument/2006/relationships/slideLayout" Target="../slideLayouts/slideLayout700.xml"/><Relationship Id="rId12" Type="http://schemas.openxmlformats.org/officeDocument/2006/relationships/theme" Target="../theme/theme64.xml"/><Relationship Id="rId2" Type="http://schemas.openxmlformats.org/officeDocument/2006/relationships/slideLayout" Target="../slideLayouts/slideLayout695.xml"/><Relationship Id="rId1" Type="http://schemas.openxmlformats.org/officeDocument/2006/relationships/slideLayout" Target="../slideLayouts/slideLayout694.xml"/><Relationship Id="rId6" Type="http://schemas.openxmlformats.org/officeDocument/2006/relationships/slideLayout" Target="../slideLayouts/slideLayout699.xml"/><Relationship Id="rId11" Type="http://schemas.openxmlformats.org/officeDocument/2006/relationships/slideLayout" Target="../slideLayouts/slideLayout704.xml"/><Relationship Id="rId5" Type="http://schemas.openxmlformats.org/officeDocument/2006/relationships/slideLayout" Target="../slideLayouts/slideLayout698.xml"/><Relationship Id="rId10" Type="http://schemas.openxmlformats.org/officeDocument/2006/relationships/slideLayout" Target="../slideLayouts/slideLayout703.xml"/><Relationship Id="rId4" Type="http://schemas.openxmlformats.org/officeDocument/2006/relationships/slideLayout" Target="../slideLayouts/slideLayout697.xml"/><Relationship Id="rId9" Type="http://schemas.openxmlformats.org/officeDocument/2006/relationships/slideLayout" Target="../slideLayouts/slideLayout702.xml"/></Relationships>
</file>

<file path=ppt/slideMasters/_rels/slideMaster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2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707.xml"/><Relationship Id="rId7" Type="http://schemas.openxmlformats.org/officeDocument/2006/relationships/slideLayout" Target="../slideLayouts/slideLayout711.xml"/><Relationship Id="rId12" Type="http://schemas.openxmlformats.org/officeDocument/2006/relationships/theme" Target="../theme/theme65.xml"/><Relationship Id="rId2" Type="http://schemas.openxmlformats.org/officeDocument/2006/relationships/slideLayout" Target="../slideLayouts/slideLayout706.xml"/><Relationship Id="rId1" Type="http://schemas.openxmlformats.org/officeDocument/2006/relationships/slideLayout" Target="../slideLayouts/slideLayout705.xml"/><Relationship Id="rId6" Type="http://schemas.openxmlformats.org/officeDocument/2006/relationships/slideLayout" Target="../slideLayouts/slideLayout710.xml"/><Relationship Id="rId11" Type="http://schemas.openxmlformats.org/officeDocument/2006/relationships/slideLayout" Target="../slideLayouts/slideLayout715.xml"/><Relationship Id="rId5" Type="http://schemas.openxmlformats.org/officeDocument/2006/relationships/slideLayout" Target="../slideLayouts/slideLayout709.xml"/><Relationship Id="rId10" Type="http://schemas.openxmlformats.org/officeDocument/2006/relationships/slideLayout" Target="../slideLayouts/slideLayout714.xml"/><Relationship Id="rId4" Type="http://schemas.openxmlformats.org/officeDocument/2006/relationships/slideLayout" Target="../slideLayouts/slideLayout708.xml"/><Relationship Id="rId9" Type="http://schemas.openxmlformats.org/officeDocument/2006/relationships/slideLayout" Target="../slideLayouts/slideLayout713.xml"/></Relationships>
</file>

<file path=ppt/slideMasters/_rels/slideMaster6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3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718.xml"/><Relationship Id="rId7" Type="http://schemas.openxmlformats.org/officeDocument/2006/relationships/slideLayout" Target="../slideLayouts/slideLayout722.xml"/><Relationship Id="rId12" Type="http://schemas.openxmlformats.org/officeDocument/2006/relationships/theme" Target="../theme/theme66.xml"/><Relationship Id="rId2" Type="http://schemas.openxmlformats.org/officeDocument/2006/relationships/slideLayout" Target="../slideLayouts/slideLayout717.xml"/><Relationship Id="rId1" Type="http://schemas.openxmlformats.org/officeDocument/2006/relationships/slideLayout" Target="../slideLayouts/slideLayout716.xml"/><Relationship Id="rId6" Type="http://schemas.openxmlformats.org/officeDocument/2006/relationships/slideLayout" Target="../slideLayouts/slideLayout721.xml"/><Relationship Id="rId11" Type="http://schemas.openxmlformats.org/officeDocument/2006/relationships/slideLayout" Target="../slideLayouts/slideLayout726.xml"/><Relationship Id="rId5" Type="http://schemas.openxmlformats.org/officeDocument/2006/relationships/slideLayout" Target="../slideLayouts/slideLayout720.xml"/><Relationship Id="rId10" Type="http://schemas.openxmlformats.org/officeDocument/2006/relationships/slideLayout" Target="../slideLayouts/slideLayout725.xml"/><Relationship Id="rId4" Type="http://schemas.openxmlformats.org/officeDocument/2006/relationships/slideLayout" Target="../slideLayouts/slideLayout719.xml"/><Relationship Id="rId9" Type="http://schemas.openxmlformats.org/officeDocument/2006/relationships/slideLayout" Target="../slideLayouts/slideLayout724.xml"/></Relationships>
</file>

<file path=ppt/slideMasters/_rels/slideMaster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4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729.xml"/><Relationship Id="rId7" Type="http://schemas.openxmlformats.org/officeDocument/2006/relationships/slideLayout" Target="../slideLayouts/slideLayout733.xml"/><Relationship Id="rId12" Type="http://schemas.openxmlformats.org/officeDocument/2006/relationships/theme" Target="../theme/theme67.xml"/><Relationship Id="rId2" Type="http://schemas.openxmlformats.org/officeDocument/2006/relationships/slideLayout" Target="../slideLayouts/slideLayout728.xml"/><Relationship Id="rId1" Type="http://schemas.openxmlformats.org/officeDocument/2006/relationships/slideLayout" Target="../slideLayouts/slideLayout727.xml"/><Relationship Id="rId6" Type="http://schemas.openxmlformats.org/officeDocument/2006/relationships/slideLayout" Target="../slideLayouts/slideLayout732.xml"/><Relationship Id="rId11" Type="http://schemas.openxmlformats.org/officeDocument/2006/relationships/slideLayout" Target="../slideLayouts/slideLayout737.xml"/><Relationship Id="rId5" Type="http://schemas.openxmlformats.org/officeDocument/2006/relationships/slideLayout" Target="../slideLayouts/slideLayout731.xml"/><Relationship Id="rId10" Type="http://schemas.openxmlformats.org/officeDocument/2006/relationships/slideLayout" Target="../slideLayouts/slideLayout736.xml"/><Relationship Id="rId4" Type="http://schemas.openxmlformats.org/officeDocument/2006/relationships/slideLayout" Target="../slideLayouts/slideLayout730.xml"/><Relationship Id="rId9" Type="http://schemas.openxmlformats.org/officeDocument/2006/relationships/slideLayout" Target="../slideLayouts/slideLayout735.xml"/></Relationships>
</file>

<file path=ppt/slideMasters/_rels/slideMaster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5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740.xml"/><Relationship Id="rId7" Type="http://schemas.openxmlformats.org/officeDocument/2006/relationships/slideLayout" Target="../slideLayouts/slideLayout744.xml"/><Relationship Id="rId12" Type="http://schemas.openxmlformats.org/officeDocument/2006/relationships/theme" Target="../theme/theme68.xml"/><Relationship Id="rId2" Type="http://schemas.openxmlformats.org/officeDocument/2006/relationships/slideLayout" Target="../slideLayouts/slideLayout739.xml"/><Relationship Id="rId1" Type="http://schemas.openxmlformats.org/officeDocument/2006/relationships/slideLayout" Target="../slideLayouts/slideLayout738.xml"/><Relationship Id="rId6" Type="http://schemas.openxmlformats.org/officeDocument/2006/relationships/slideLayout" Target="../slideLayouts/slideLayout743.xml"/><Relationship Id="rId11" Type="http://schemas.openxmlformats.org/officeDocument/2006/relationships/slideLayout" Target="../slideLayouts/slideLayout748.xml"/><Relationship Id="rId5" Type="http://schemas.openxmlformats.org/officeDocument/2006/relationships/slideLayout" Target="../slideLayouts/slideLayout742.xml"/><Relationship Id="rId10" Type="http://schemas.openxmlformats.org/officeDocument/2006/relationships/slideLayout" Target="../slideLayouts/slideLayout747.xml"/><Relationship Id="rId4" Type="http://schemas.openxmlformats.org/officeDocument/2006/relationships/slideLayout" Target="../slideLayouts/slideLayout741.xml"/><Relationship Id="rId9" Type="http://schemas.openxmlformats.org/officeDocument/2006/relationships/slideLayout" Target="../slideLayouts/slideLayout746.xml"/></Relationships>
</file>

<file path=ppt/slideMasters/_rels/slideMaster6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6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751.xml"/><Relationship Id="rId7" Type="http://schemas.openxmlformats.org/officeDocument/2006/relationships/slideLayout" Target="../slideLayouts/slideLayout755.xml"/><Relationship Id="rId12" Type="http://schemas.openxmlformats.org/officeDocument/2006/relationships/theme" Target="../theme/theme69.xml"/><Relationship Id="rId2" Type="http://schemas.openxmlformats.org/officeDocument/2006/relationships/slideLayout" Target="../slideLayouts/slideLayout750.xml"/><Relationship Id="rId1" Type="http://schemas.openxmlformats.org/officeDocument/2006/relationships/slideLayout" Target="../slideLayouts/slideLayout749.xml"/><Relationship Id="rId6" Type="http://schemas.openxmlformats.org/officeDocument/2006/relationships/slideLayout" Target="../slideLayouts/slideLayout754.xml"/><Relationship Id="rId11" Type="http://schemas.openxmlformats.org/officeDocument/2006/relationships/slideLayout" Target="../slideLayouts/slideLayout759.xml"/><Relationship Id="rId5" Type="http://schemas.openxmlformats.org/officeDocument/2006/relationships/slideLayout" Target="../slideLayouts/slideLayout753.xml"/><Relationship Id="rId10" Type="http://schemas.openxmlformats.org/officeDocument/2006/relationships/slideLayout" Target="../slideLayouts/slideLayout758.xml"/><Relationship Id="rId4" Type="http://schemas.openxmlformats.org/officeDocument/2006/relationships/slideLayout" Target="../slideLayouts/slideLayout752.xml"/><Relationship Id="rId9" Type="http://schemas.openxmlformats.org/officeDocument/2006/relationships/slideLayout" Target="../slideLayouts/slideLayout7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7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762.xml"/><Relationship Id="rId7" Type="http://schemas.openxmlformats.org/officeDocument/2006/relationships/slideLayout" Target="../slideLayouts/slideLayout766.xml"/><Relationship Id="rId12" Type="http://schemas.openxmlformats.org/officeDocument/2006/relationships/theme" Target="../theme/theme70.xml"/><Relationship Id="rId2" Type="http://schemas.openxmlformats.org/officeDocument/2006/relationships/slideLayout" Target="../slideLayouts/slideLayout761.xml"/><Relationship Id="rId1" Type="http://schemas.openxmlformats.org/officeDocument/2006/relationships/slideLayout" Target="../slideLayouts/slideLayout760.xml"/><Relationship Id="rId6" Type="http://schemas.openxmlformats.org/officeDocument/2006/relationships/slideLayout" Target="../slideLayouts/slideLayout765.xml"/><Relationship Id="rId11" Type="http://schemas.openxmlformats.org/officeDocument/2006/relationships/slideLayout" Target="../slideLayouts/slideLayout770.xml"/><Relationship Id="rId5" Type="http://schemas.openxmlformats.org/officeDocument/2006/relationships/slideLayout" Target="../slideLayouts/slideLayout764.xml"/><Relationship Id="rId10" Type="http://schemas.openxmlformats.org/officeDocument/2006/relationships/slideLayout" Target="../slideLayouts/slideLayout769.xml"/><Relationship Id="rId4" Type="http://schemas.openxmlformats.org/officeDocument/2006/relationships/slideLayout" Target="../slideLayouts/slideLayout763.xml"/><Relationship Id="rId9" Type="http://schemas.openxmlformats.org/officeDocument/2006/relationships/slideLayout" Target="../slideLayouts/slideLayout768.xml"/></Relationships>
</file>

<file path=ppt/slideMasters/_rels/slideMaster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8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773.xml"/><Relationship Id="rId7" Type="http://schemas.openxmlformats.org/officeDocument/2006/relationships/slideLayout" Target="../slideLayouts/slideLayout777.xml"/><Relationship Id="rId12" Type="http://schemas.openxmlformats.org/officeDocument/2006/relationships/theme" Target="../theme/theme71.xml"/><Relationship Id="rId2" Type="http://schemas.openxmlformats.org/officeDocument/2006/relationships/slideLayout" Target="../slideLayouts/slideLayout772.xml"/><Relationship Id="rId1" Type="http://schemas.openxmlformats.org/officeDocument/2006/relationships/slideLayout" Target="../slideLayouts/slideLayout771.xml"/><Relationship Id="rId6" Type="http://schemas.openxmlformats.org/officeDocument/2006/relationships/slideLayout" Target="../slideLayouts/slideLayout776.xml"/><Relationship Id="rId11" Type="http://schemas.openxmlformats.org/officeDocument/2006/relationships/slideLayout" Target="../slideLayouts/slideLayout781.xml"/><Relationship Id="rId5" Type="http://schemas.openxmlformats.org/officeDocument/2006/relationships/slideLayout" Target="../slideLayouts/slideLayout775.xml"/><Relationship Id="rId10" Type="http://schemas.openxmlformats.org/officeDocument/2006/relationships/slideLayout" Target="../slideLayouts/slideLayout780.xml"/><Relationship Id="rId4" Type="http://schemas.openxmlformats.org/officeDocument/2006/relationships/slideLayout" Target="../slideLayouts/slideLayout774.xml"/><Relationship Id="rId9" Type="http://schemas.openxmlformats.org/officeDocument/2006/relationships/slideLayout" Target="../slideLayouts/slideLayout779.xml"/></Relationships>
</file>

<file path=ppt/slideMasters/_rels/slideMaster7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9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784.xml"/><Relationship Id="rId7" Type="http://schemas.openxmlformats.org/officeDocument/2006/relationships/slideLayout" Target="../slideLayouts/slideLayout788.xml"/><Relationship Id="rId12" Type="http://schemas.openxmlformats.org/officeDocument/2006/relationships/theme" Target="../theme/theme72.xml"/><Relationship Id="rId2" Type="http://schemas.openxmlformats.org/officeDocument/2006/relationships/slideLayout" Target="../slideLayouts/slideLayout783.xml"/><Relationship Id="rId1" Type="http://schemas.openxmlformats.org/officeDocument/2006/relationships/slideLayout" Target="../slideLayouts/slideLayout782.xml"/><Relationship Id="rId6" Type="http://schemas.openxmlformats.org/officeDocument/2006/relationships/slideLayout" Target="../slideLayouts/slideLayout787.xml"/><Relationship Id="rId11" Type="http://schemas.openxmlformats.org/officeDocument/2006/relationships/slideLayout" Target="../slideLayouts/slideLayout792.xml"/><Relationship Id="rId5" Type="http://schemas.openxmlformats.org/officeDocument/2006/relationships/slideLayout" Target="../slideLayouts/slideLayout786.xml"/><Relationship Id="rId10" Type="http://schemas.openxmlformats.org/officeDocument/2006/relationships/slideLayout" Target="../slideLayouts/slideLayout791.xml"/><Relationship Id="rId4" Type="http://schemas.openxmlformats.org/officeDocument/2006/relationships/slideLayout" Target="../slideLayouts/slideLayout785.xml"/><Relationship Id="rId9" Type="http://schemas.openxmlformats.org/officeDocument/2006/relationships/slideLayout" Target="../slideLayouts/slideLayout790.xml"/></Relationships>
</file>

<file path=ppt/slideMasters/_rels/slideMaster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0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795.xml"/><Relationship Id="rId7" Type="http://schemas.openxmlformats.org/officeDocument/2006/relationships/slideLayout" Target="../slideLayouts/slideLayout799.xml"/><Relationship Id="rId12" Type="http://schemas.openxmlformats.org/officeDocument/2006/relationships/theme" Target="../theme/theme73.xml"/><Relationship Id="rId2" Type="http://schemas.openxmlformats.org/officeDocument/2006/relationships/slideLayout" Target="../slideLayouts/slideLayout794.xml"/><Relationship Id="rId1" Type="http://schemas.openxmlformats.org/officeDocument/2006/relationships/slideLayout" Target="../slideLayouts/slideLayout793.xml"/><Relationship Id="rId6" Type="http://schemas.openxmlformats.org/officeDocument/2006/relationships/slideLayout" Target="../slideLayouts/slideLayout798.xml"/><Relationship Id="rId11" Type="http://schemas.openxmlformats.org/officeDocument/2006/relationships/slideLayout" Target="../slideLayouts/slideLayout803.xml"/><Relationship Id="rId5" Type="http://schemas.openxmlformats.org/officeDocument/2006/relationships/slideLayout" Target="../slideLayouts/slideLayout797.xml"/><Relationship Id="rId10" Type="http://schemas.openxmlformats.org/officeDocument/2006/relationships/slideLayout" Target="../slideLayouts/slideLayout802.xml"/><Relationship Id="rId4" Type="http://schemas.openxmlformats.org/officeDocument/2006/relationships/slideLayout" Target="../slideLayouts/slideLayout796.xml"/><Relationship Id="rId9" Type="http://schemas.openxmlformats.org/officeDocument/2006/relationships/slideLayout" Target="../slideLayouts/slideLayout801.xml"/></Relationships>
</file>

<file path=ppt/slideMasters/_rels/slideMaster7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1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806.xml"/><Relationship Id="rId7" Type="http://schemas.openxmlformats.org/officeDocument/2006/relationships/slideLayout" Target="../slideLayouts/slideLayout810.xml"/><Relationship Id="rId12" Type="http://schemas.openxmlformats.org/officeDocument/2006/relationships/theme" Target="../theme/theme74.xml"/><Relationship Id="rId2" Type="http://schemas.openxmlformats.org/officeDocument/2006/relationships/slideLayout" Target="../slideLayouts/slideLayout805.xml"/><Relationship Id="rId1" Type="http://schemas.openxmlformats.org/officeDocument/2006/relationships/slideLayout" Target="../slideLayouts/slideLayout804.xml"/><Relationship Id="rId6" Type="http://schemas.openxmlformats.org/officeDocument/2006/relationships/slideLayout" Target="../slideLayouts/slideLayout809.xml"/><Relationship Id="rId11" Type="http://schemas.openxmlformats.org/officeDocument/2006/relationships/slideLayout" Target="../slideLayouts/slideLayout814.xml"/><Relationship Id="rId5" Type="http://schemas.openxmlformats.org/officeDocument/2006/relationships/slideLayout" Target="../slideLayouts/slideLayout808.xml"/><Relationship Id="rId10" Type="http://schemas.openxmlformats.org/officeDocument/2006/relationships/slideLayout" Target="../slideLayouts/slideLayout813.xml"/><Relationship Id="rId4" Type="http://schemas.openxmlformats.org/officeDocument/2006/relationships/slideLayout" Target="../slideLayouts/slideLayout807.xml"/><Relationship Id="rId9" Type="http://schemas.openxmlformats.org/officeDocument/2006/relationships/slideLayout" Target="../slideLayouts/slideLayout812.xml"/></Relationships>
</file>

<file path=ppt/slideMasters/_rels/slideMaster7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2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817.xml"/><Relationship Id="rId7" Type="http://schemas.openxmlformats.org/officeDocument/2006/relationships/slideLayout" Target="../slideLayouts/slideLayout821.xml"/><Relationship Id="rId12" Type="http://schemas.openxmlformats.org/officeDocument/2006/relationships/theme" Target="../theme/theme75.xml"/><Relationship Id="rId2" Type="http://schemas.openxmlformats.org/officeDocument/2006/relationships/slideLayout" Target="../slideLayouts/slideLayout816.xml"/><Relationship Id="rId1" Type="http://schemas.openxmlformats.org/officeDocument/2006/relationships/slideLayout" Target="../slideLayouts/slideLayout815.xml"/><Relationship Id="rId6" Type="http://schemas.openxmlformats.org/officeDocument/2006/relationships/slideLayout" Target="../slideLayouts/slideLayout820.xml"/><Relationship Id="rId11" Type="http://schemas.openxmlformats.org/officeDocument/2006/relationships/slideLayout" Target="../slideLayouts/slideLayout825.xml"/><Relationship Id="rId5" Type="http://schemas.openxmlformats.org/officeDocument/2006/relationships/slideLayout" Target="../slideLayouts/slideLayout819.xml"/><Relationship Id="rId10" Type="http://schemas.openxmlformats.org/officeDocument/2006/relationships/slideLayout" Target="../slideLayouts/slideLayout824.xml"/><Relationship Id="rId4" Type="http://schemas.openxmlformats.org/officeDocument/2006/relationships/slideLayout" Target="../slideLayouts/slideLayout818.xml"/><Relationship Id="rId9" Type="http://schemas.openxmlformats.org/officeDocument/2006/relationships/slideLayout" Target="../slideLayouts/slideLayout823.xml"/></Relationships>
</file>

<file path=ppt/slideMasters/_rels/slideMaster7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3.xml"/><Relationship Id="rId13" Type="http://schemas.openxmlformats.org/officeDocument/2006/relationships/image" Target="../media/image42.jpeg"/><Relationship Id="rId3" Type="http://schemas.openxmlformats.org/officeDocument/2006/relationships/slideLayout" Target="../slideLayouts/slideLayout828.xml"/><Relationship Id="rId7" Type="http://schemas.openxmlformats.org/officeDocument/2006/relationships/slideLayout" Target="../slideLayouts/slideLayout832.xml"/><Relationship Id="rId12" Type="http://schemas.openxmlformats.org/officeDocument/2006/relationships/theme" Target="../theme/theme76.xml"/><Relationship Id="rId2" Type="http://schemas.openxmlformats.org/officeDocument/2006/relationships/slideLayout" Target="../slideLayouts/slideLayout827.xml"/><Relationship Id="rId1" Type="http://schemas.openxmlformats.org/officeDocument/2006/relationships/slideLayout" Target="../slideLayouts/slideLayout826.xml"/><Relationship Id="rId6" Type="http://schemas.openxmlformats.org/officeDocument/2006/relationships/slideLayout" Target="../slideLayouts/slideLayout831.xml"/><Relationship Id="rId11" Type="http://schemas.openxmlformats.org/officeDocument/2006/relationships/slideLayout" Target="../slideLayouts/slideLayout836.xml"/><Relationship Id="rId5" Type="http://schemas.openxmlformats.org/officeDocument/2006/relationships/slideLayout" Target="../slideLayouts/slideLayout830.xml"/><Relationship Id="rId10" Type="http://schemas.openxmlformats.org/officeDocument/2006/relationships/slideLayout" Target="../slideLayouts/slideLayout835.xml"/><Relationship Id="rId4" Type="http://schemas.openxmlformats.org/officeDocument/2006/relationships/slideLayout" Target="../slideLayouts/slideLayout829.xml"/><Relationship Id="rId9" Type="http://schemas.openxmlformats.org/officeDocument/2006/relationships/slideLayout" Target="../slideLayouts/slideLayout834.xml"/></Relationships>
</file>

<file path=ppt/slideMasters/_rels/slideMaster7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4.xml"/><Relationship Id="rId13" Type="http://schemas.openxmlformats.org/officeDocument/2006/relationships/image" Target="../media/image43.jpeg"/><Relationship Id="rId3" Type="http://schemas.openxmlformats.org/officeDocument/2006/relationships/slideLayout" Target="../slideLayouts/slideLayout839.xml"/><Relationship Id="rId7" Type="http://schemas.openxmlformats.org/officeDocument/2006/relationships/slideLayout" Target="../slideLayouts/slideLayout843.xml"/><Relationship Id="rId12" Type="http://schemas.openxmlformats.org/officeDocument/2006/relationships/theme" Target="../theme/theme77.xml"/><Relationship Id="rId2" Type="http://schemas.openxmlformats.org/officeDocument/2006/relationships/slideLayout" Target="../slideLayouts/slideLayout838.xml"/><Relationship Id="rId1" Type="http://schemas.openxmlformats.org/officeDocument/2006/relationships/slideLayout" Target="../slideLayouts/slideLayout837.xml"/><Relationship Id="rId6" Type="http://schemas.openxmlformats.org/officeDocument/2006/relationships/slideLayout" Target="../slideLayouts/slideLayout842.xml"/><Relationship Id="rId11" Type="http://schemas.openxmlformats.org/officeDocument/2006/relationships/slideLayout" Target="../slideLayouts/slideLayout847.xml"/><Relationship Id="rId5" Type="http://schemas.openxmlformats.org/officeDocument/2006/relationships/slideLayout" Target="../slideLayouts/slideLayout841.xml"/><Relationship Id="rId10" Type="http://schemas.openxmlformats.org/officeDocument/2006/relationships/slideLayout" Target="../slideLayouts/slideLayout846.xml"/><Relationship Id="rId4" Type="http://schemas.openxmlformats.org/officeDocument/2006/relationships/slideLayout" Target="../slideLayouts/slideLayout840.xml"/><Relationship Id="rId9" Type="http://schemas.openxmlformats.org/officeDocument/2006/relationships/slideLayout" Target="../slideLayouts/slideLayout845.xml"/></Relationships>
</file>

<file path=ppt/slideMasters/_rels/slideMaster7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5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850.xml"/><Relationship Id="rId7" Type="http://schemas.openxmlformats.org/officeDocument/2006/relationships/slideLayout" Target="../slideLayouts/slideLayout854.xml"/><Relationship Id="rId12" Type="http://schemas.openxmlformats.org/officeDocument/2006/relationships/theme" Target="../theme/theme78.xml"/><Relationship Id="rId2" Type="http://schemas.openxmlformats.org/officeDocument/2006/relationships/slideLayout" Target="../slideLayouts/slideLayout849.xml"/><Relationship Id="rId1" Type="http://schemas.openxmlformats.org/officeDocument/2006/relationships/slideLayout" Target="../slideLayouts/slideLayout848.xml"/><Relationship Id="rId6" Type="http://schemas.openxmlformats.org/officeDocument/2006/relationships/slideLayout" Target="../slideLayouts/slideLayout853.xml"/><Relationship Id="rId11" Type="http://schemas.openxmlformats.org/officeDocument/2006/relationships/slideLayout" Target="../slideLayouts/slideLayout858.xml"/><Relationship Id="rId5" Type="http://schemas.openxmlformats.org/officeDocument/2006/relationships/slideLayout" Target="../slideLayouts/slideLayout852.xml"/><Relationship Id="rId10" Type="http://schemas.openxmlformats.org/officeDocument/2006/relationships/slideLayout" Target="../slideLayouts/slideLayout857.xml"/><Relationship Id="rId4" Type="http://schemas.openxmlformats.org/officeDocument/2006/relationships/slideLayout" Target="../slideLayouts/slideLayout851.xml"/><Relationship Id="rId9" Type="http://schemas.openxmlformats.org/officeDocument/2006/relationships/slideLayout" Target="../slideLayouts/slideLayout856.xml"/></Relationships>
</file>

<file path=ppt/slideMasters/_rels/slideMaster7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6.xml"/><Relationship Id="rId13" Type="http://schemas.openxmlformats.org/officeDocument/2006/relationships/image" Target="../media/image45.jpeg"/><Relationship Id="rId3" Type="http://schemas.openxmlformats.org/officeDocument/2006/relationships/slideLayout" Target="../slideLayouts/slideLayout861.xml"/><Relationship Id="rId7" Type="http://schemas.openxmlformats.org/officeDocument/2006/relationships/slideLayout" Target="../slideLayouts/slideLayout865.xml"/><Relationship Id="rId12" Type="http://schemas.openxmlformats.org/officeDocument/2006/relationships/theme" Target="../theme/theme79.xml"/><Relationship Id="rId2" Type="http://schemas.openxmlformats.org/officeDocument/2006/relationships/slideLayout" Target="../slideLayouts/slideLayout860.xml"/><Relationship Id="rId1" Type="http://schemas.openxmlformats.org/officeDocument/2006/relationships/slideLayout" Target="../slideLayouts/slideLayout859.xml"/><Relationship Id="rId6" Type="http://schemas.openxmlformats.org/officeDocument/2006/relationships/slideLayout" Target="../slideLayouts/slideLayout864.xml"/><Relationship Id="rId11" Type="http://schemas.openxmlformats.org/officeDocument/2006/relationships/slideLayout" Target="../slideLayouts/slideLayout869.xml"/><Relationship Id="rId5" Type="http://schemas.openxmlformats.org/officeDocument/2006/relationships/slideLayout" Target="../slideLayouts/slideLayout863.xml"/><Relationship Id="rId10" Type="http://schemas.openxmlformats.org/officeDocument/2006/relationships/slideLayout" Target="../slideLayouts/slideLayout868.xml"/><Relationship Id="rId4" Type="http://schemas.openxmlformats.org/officeDocument/2006/relationships/slideLayout" Target="../slideLayouts/slideLayout862.xml"/><Relationship Id="rId9" Type="http://schemas.openxmlformats.org/officeDocument/2006/relationships/slideLayout" Target="../slideLayouts/slideLayout8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 7" descr="MASTER_SLIDES_05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31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 8" descr="MASTER_SLIDES_0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414EE167-19E1-48D2-B5CF-EDCA481220BE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457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A4D91DBD-C074-46EA-BC5B-5BCB8B75A130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Image 7" descr="MASTER_SLIDES_05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560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DFAFA5F6-D7F4-4B05-BB9D-0074CA322B8E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89C22D0-F03E-4DA9-83DC-AAABBE7BE76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66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120AC9C2-33D7-4D62-A23F-66BB2026638E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age 7" descr="MASTER_SLIDES_0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765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35CC01D-E22E-45FF-9B11-85FC925C7910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12AB7EF-586F-44DF-B513-FACB7C8A9C92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867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A15BC7B8-32C1-4013-A867-7A2B76571381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Image 7" descr="MASTER_SLIDES_0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 6" descr="b0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43FD3C70-A11E-4E9E-99BC-EB3ADCD21DEA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0724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072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404040"/>
                </a:solidFill>
                <a:latin typeface="+mn-lt"/>
              </a:defRPr>
            </a:lvl1pPr>
          </a:lstStyle>
          <a:p>
            <a:fld id="{DAB77B33-BE73-46D7-A0FD-D9BA792DA808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 6" descr="b01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C9903627-6D02-4D8F-866A-EED32C3E6F63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1748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17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Image 6" descr="MASTER_SLIDES_0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277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ge 7" descr="MASTER_SLIDES_0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B0B7FF57-2306-4DE4-B48C-1C1659E9D2F6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 6" descr="b0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727967E8-01BF-4B8F-816A-440EE71A4300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3796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379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E2630407-05C4-4D69-AFCD-2773E780715C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Image 6" descr="b01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A9330662-C22F-42AC-8966-E9EBDFAFFA9D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4820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482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Image 7" descr="MASTER_SLIDES_0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Image 6" descr="b0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E91E2B01-1F29-4A7C-84E3-D0AE92E8C134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6868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687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3022C307-3B17-4CD4-BB86-266C339612F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Image 6" descr="b03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EBE016B7-A3E0-479C-90C9-C19C658AC825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7892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789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Image 7" descr="MASTER_SLIDES_0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Image 6" descr="b0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752E095B-CCF0-4BBD-B3FC-672A6FAE0412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39940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994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0F032637-4DFD-45DF-AA9E-5EE9F3F20C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Image 6" descr="b03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47A0F885-2B57-47C5-AC38-F19573DBED60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0964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096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Image 8" descr="MASTER_SLIDES_0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Image 6" descr="b0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03617133-4CEC-408A-B326-136E69FEA01A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3012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301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E658C47A-F58D-4447-85F3-A19DA87BF27D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38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58F9DAF1-AD08-4B37-8606-ADEC43D6239E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Image 6" descr="b05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0E389F90-0848-4B35-B241-741DAECA2D0D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4036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403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Image 6" descr="b05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4B8D41C1-7866-467B-ACD6-27B9F61811AC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5060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506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3FA2606F-FD28-4422-9879-BE65F16320D9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Image 6" descr="b05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06124AA8-ABCF-4BD7-AE40-B8B1D43C3568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6084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608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Image 7" descr="MASTER_SLIDES_0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710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Image 6" descr="b0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E49F420F-D718-4976-968B-0C276DC5AA3F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8132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813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fld id="{682FF701-0355-4DBC-95B4-C4ABFA841F97}" type="datetime2">
              <a:rPr lang="fr-FR"/>
              <a:pPr/>
              <a:t>mercredi 21 mars 2012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Image 6" descr="b04-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382000" y="485775"/>
            <a:ext cx="5334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/>
            <a:fld id="{ECF540E2-1213-452E-A1A9-D4CAD71111C7}" type="slidenum">
              <a:rPr lang="fr-FR" sz="800">
                <a:solidFill>
                  <a:schemeClr val="bg1"/>
                </a:solidFill>
              </a:rPr>
              <a:pPr algn="r" defTabSz="457200"/>
              <a:t>‹N°›</a:t>
            </a:fld>
            <a:endParaRPr lang="fr-FR" sz="800">
              <a:solidFill>
                <a:schemeClr val="bg1"/>
              </a:solidFill>
            </a:endParaRPr>
          </a:p>
        </p:txBody>
      </p:sp>
      <p:pic>
        <p:nvPicPr>
          <p:cNvPr id="49156" name="Image 8" descr="logo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20075" y="6172200"/>
            <a:ext cx="619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4915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102" r:id="rId2"/>
    <p:sldLayoutId id="2147484103" r:id="rId3"/>
    <p:sldLayoutId id="2147484104" r:id="rId4"/>
    <p:sldLayoutId id="2147484105" r:id="rId5"/>
    <p:sldLayoutId id="2147484106" r:id="rId6"/>
    <p:sldLayoutId id="2147484107" r:id="rId7"/>
    <p:sldLayoutId id="2147484108" r:id="rId8"/>
    <p:sldLayoutId id="2147484109" r:id="rId9"/>
    <p:sldLayoutId id="2147484110" r:id="rId10"/>
    <p:sldLayoutId id="2147484111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Image 6" descr="masque PowerPoint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88F99C28-50A2-4679-9440-83BE65F45C9C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A8D78785-7894-4D0E-87F6-4B76F6AB9840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2288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288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493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825031CC-8280-4B78-8A1F-3AEC74810B03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</p:sldLayoutIdLst>
  <p:hf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Image 6" descr="Image 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BED0262C-9033-4167-99DA-2E58CE96F70D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BA04D55A-ABB2-4528-8BFA-001CA1DC7350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2595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595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Image 6" descr="masque PowerPoint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77FE1689-D6CF-41D2-90D8-6C8F9D88A365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387AF3E0-4A28-41CF-9DFF-34643D39C570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2698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698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age 6" descr="MASTER_SLIDES_0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741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8A072C37-CB1B-4C3B-A203-E853F872A35B}" type="datetime1">
              <a:rPr lang="fr-FR"/>
              <a:pPr/>
              <a:t>21/03/2012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E054658-836B-4A6D-9315-9D1FC885148D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Image 6" descr="masque PowerPoint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2A4AB4FD-BFB3-404F-A45E-024FB75D4E90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3AAE9C9B-24E8-463A-99FB-348B86085864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2800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800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62" r:id="rId7"/>
    <p:sldLayoutId id="2147484163" r:id="rId8"/>
    <p:sldLayoutId id="2147484164" r:id="rId9"/>
    <p:sldLayoutId id="2147484165" r:id="rId10"/>
    <p:sldLayoutId id="2147484166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Image 6" descr="Image 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5C7AC6E8-AFC9-4C8E-A051-11053DF361DB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036EB33A-3652-45A0-9026-777E4693B649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29029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2903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7" r:id="rId1"/>
    <p:sldLayoutId id="2147484168" r:id="rId2"/>
    <p:sldLayoutId id="2147484169" r:id="rId3"/>
    <p:sldLayoutId id="2147484170" r:id="rId4"/>
    <p:sldLayoutId id="2147484171" r:id="rId5"/>
    <p:sldLayoutId id="2147484172" r:id="rId6"/>
    <p:sldLayoutId id="2147484173" r:id="rId7"/>
    <p:sldLayoutId id="2147484174" r:id="rId8"/>
    <p:sldLayoutId id="2147484175" r:id="rId9"/>
    <p:sldLayoutId id="2147484176" r:id="rId10"/>
    <p:sldLayoutId id="2147484177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Image 6" descr="masque PowerPoint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1143000" y="3733800"/>
            <a:ext cx="2606675" cy="3667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>
              <a:buFontTx/>
              <a:buBlip>
                <a:blip r:embed="rId14"/>
              </a:buBlip>
              <a:defRPr/>
            </a:pPr>
            <a:r>
              <a:rPr lang="fr-FR">
                <a:solidFill>
                  <a:srgbClr val="005172"/>
                </a:solidFill>
                <a:ea typeface="ＭＳ Ｐゴシック" pitchFamily="68" charset="-128"/>
              </a:rPr>
              <a:t> </a:t>
            </a:r>
            <a:fld id="{3153D2C0-5E73-405D-AA05-B792F7D9604E}" type="datetime2">
              <a:rPr lang="fr-FR">
                <a:solidFill>
                  <a:srgbClr val="005172"/>
                </a:solidFill>
                <a:latin typeface="Verdana" pitchFamily="68" charset="0"/>
                <a:ea typeface="ＭＳ Ｐゴシック" pitchFamily="68" charset="-128"/>
              </a:rPr>
              <a:pPr defTabSz="457200">
                <a:buFontTx/>
                <a:buBlip>
                  <a:blip r:embed="rId14"/>
                </a:buBlip>
                <a:defRPr/>
              </a:pPr>
              <a:t>mercredi 21 mars 2012</a:t>
            </a:fld>
            <a:endParaRPr lang="fr-FR">
              <a:solidFill>
                <a:srgbClr val="005172"/>
              </a:solidFill>
              <a:latin typeface="Verdana" pitchFamily="68" charset="0"/>
              <a:ea typeface="ＭＳ Ｐゴシック" pitchFamily="68" charset="-128"/>
            </a:endParaRPr>
          </a:p>
        </p:txBody>
      </p:sp>
      <p:sp>
        <p:nvSpPr>
          <p:cNvPr id="9" name="ZoneTexte 5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5EC8FF4B-668C-4B8B-A130-D0F1F1C8CCB6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005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005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4" r:id="rId7"/>
    <p:sldLayoutId id="2147484185" r:id="rId8"/>
    <p:sldLayoutId id="2147484186" r:id="rId9"/>
    <p:sldLayoutId id="2147484187" r:id="rId10"/>
    <p:sldLayoutId id="2147484188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Image 6" descr="masque PowerPoint2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1E778975-21F8-4CC5-8697-F09BFB1264DB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107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107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Image 6" descr="Image 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53F6B661-5061-4372-8CC9-9C7B656A107D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210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210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Image 6" descr="masque PowerPoint19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B069237A-DDC3-4282-B548-523670EA3FF7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312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312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Image 6" descr="masque PowerPoint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83091AF4-1075-46D8-A794-6979AFBCB059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414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414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Image 6" descr="Image 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FA314E02-77EA-4087-8AB1-13F997B5C02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517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517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Image 6" descr="masque PowerPoint5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3"/>
          <p:cNvSpPr txBox="1"/>
          <p:nvPr/>
        </p:nvSpPr>
        <p:spPr>
          <a:xfrm>
            <a:off x="7086600" y="225425"/>
            <a:ext cx="19050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447C8AB4-FC3F-4CF5-98A3-C52DC83CBAF2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619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619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Image 6" descr="masque PowerPoint11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9F0BE6CE-BA41-4CFF-B867-CAFD1B027056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722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722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3DE3260E-B938-431A-AEDF-B1287BB55FB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5" r:id="rId1"/>
    <p:sldLayoutId id="2147484256" r:id="rId2"/>
    <p:sldLayoutId id="2147484257" r:id="rId3"/>
    <p:sldLayoutId id="2147484258" r:id="rId4"/>
    <p:sldLayoutId id="2147484259" r:id="rId5"/>
    <p:sldLayoutId id="2147484260" r:id="rId6"/>
    <p:sldLayoutId id="2147484261" r:id="rId7"/>
    <p:sldLayoutId id="2147484262" r:id="rId8"/>
    <p:sldLayoutId id="2147484263" r:id="rId9"/>
    <p:sldLayoutId id="2147484264" r:id="rId10"/>
    <p:sldLayoutId id="2147484265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843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16057FE6-100B-4419-BF8D-23223C5711F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Image 6" descr="Image 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21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A04279E0-399A-4EC1-B4CA-DCE2FE57C68D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824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824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08E9214C-3F85-4142-B6E2-B136EB9FE65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Image 6" descr="masque PowerPoint1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24F31D5E-65B1-454B-8B4E-D040D4A6C1BB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3926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3926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EA71354F-6741-4C2F-8CA9-633DA40EA90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80" r:id="rId4"/>
    <p:sldLayoutId id="2147484281" r:id="rId5"/>
    <p:sldLayoutId id="2147484282" r:id="rId6"/>
    <p:sldLayoutId id="2147484283" r:id="rId7"/>
    <p:sldLayoutId id="2147484284" r:id="rId8"/>
    <p:sldLayoutId id="2147484285" r:id="rId9"/>
    <p:sldLayoutId id="2147484286" r:id="rId10"/>
    <p:sldLayoutId id="2147484287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Image 6" descr="masque PowerPoint15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3A3CB809-E24D-466F-BCE2-AF78424C3D38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029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029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E6CF44C2-F71A-4D7C-AEEE-E008724D8CF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8" r:id="rId1"/>
    <p:sldLayoutId id="2147484289" r:id="rId2"/>
    <p:sldLayoutId id="2147484290" r:id="rId3"/>
    <p:sldLayoutId id="2147484291" r:id="rId4"/>
    <p:sldLayoutId id="2147484292" r:id="rId5"/>
    <p:sldLayoutId id="2147484293" r:id="rId6"/>
    <p:sldLayoutId id="2147484294" r:id="rId7"/>
    <p:sldLayoutId id="2147484295" r:id="rId8"/>
    <p:sldLayoutId id="2147484296" r:id="rId9"/>
    <p:sldLayoutId id="2147484297" r:id="rId10"/>
    <p:sldLayoutId id="2147484298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Image 6" descr="Image 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BF8ADA22-653B-40BD-AFDA-217A4C0E06AC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131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131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6704F4DA-F84B-4219-A5C3-DF81706FB2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  <p:sldLayoutId id="2147484300" r:id="rId2"/>
    <p:sldLayoutId id="2147484301" r:id="rId3"/>
    <p:sldLayoutId id="2147484302" r:id="rId4"/>
    <p:sldLayoutId id="2147484303" r:id="rId5"/>
    <p:sldLayoutId id="2147484304" r:id="rId6"/>
    <p:sldLayoutId id="2147484305" r:id="rId7"/>
    <p:sldLayoutId id="2147484306" r:id="rId8"/>
    <p:sldLayoutId id="2147484307" r:id="rId9"/>
    <p:sldLayoutId id="2147484308" r:id="rId10"/>
    <p:sldLayoutId id="2147484309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Image 6" descr="masque PowerPoint1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CCD9167A-9ECE-42B5-9A7A-CCD6FEBCD09F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234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234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A04BB77B-05D4-4CD1-93A4-EA9AB1184E4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Image 6" descr="masque PowerPoint1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587DCC9D-225C-4EB8-B6F6-3AED1F7D9B64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336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336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6EE86739-632C-4047-B6CF-2A792600F2C3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Image 6" descr="Image 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F3628100-36E1-49E0-AD09-D8BA6BC150F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438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438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9ABCE613-F437-4A57-95A7-41C1B7CC7AEE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2" r:id="rId1"/>
    <p:sldLayoutId id="2147484333" r:id="rId2"/>
    <p:sldLayoutId id="2147484334" r:id="rId3"/>
    <p:sldLayoutId id="2147484335" r:id="rId4"/>
    <p:sldLayoutId id="2147484336" r:id="rId5"/>
    <p:sldLayoutId id="2147484337" r:id="rId6"/>
    <p:sldLayoutId id="2147484338" r:id="rId7"/>
    <p:sldLayoutId id="2147484339" r:id="rId8"/>
    <p:sldLayoutId id="2147484340" r:id="rId9"/>
    <p:sldLayoutId id="2147484341" r:id="rId10"/>
    <p:sldLayoutId id="2147484342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Image 6" descr="masque PowerPoint14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87E2D3B3-0376-4C4C-A307-F32C863E2416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541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541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20574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2D7A1E5B-0775-45A7-A406-718658C81F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4196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64A8C839-2CF9-495E-B81E-8902D7146206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643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643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5F07399D-B8D8-4764-AADB-2BC2C833928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A36E34F6-DF96-4EE2-B84E-0B78D4C041B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746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746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5364E44A-2306-4374-848F-4FC04A1AD2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5" r:id="rId1"/>
    <p:sldLayoutId id="2147484366" r:id="rId2"/>
    <p:sldLayoutId id="2147484367" r:id="rId3"/>
    <p:sldLayoutId id="2147484368" r:id="rId4"/>
    <p:sldLayoutId id="2147484369" r:id="rId5"/>
    <p:sldLayoutId id="2147484370" r:id="rId6"/>
    <p:sldLayoutId id="2147484371" r:id="rId7"/>
    <p:sldLayoutId id="2147484372" r:id="rId8"/>
    <p:sldLayoutId id="2147484373" r:id="rId9"/>
    <p:sldLayoutId id="2147484374" r:id="rId10"/>
    <p:sldLayoutId id="2147484375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 7" descr="MASTER_SLIDES_0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9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BA50E633-91B7-46FF-9B5A-4398E158BFB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DA739BFE-963C-41AA-B779-AFCFD6F8E532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848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848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93B8FB24-1DEA-4DFF-9BAA-CD732749B7F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6" r:id="rId1"/>
    <p:sldLayoutId id="2147484377" r:id="rId2"/>
    <p:sldLayoutId id="2147484378" r:id="rId3"/>
    <p:sldLayoutId id="2147484379" r:id="rId4"/>
    <p:sldLayoutId id="2147484380" r:id="rId5"/>
    <p:sldLayoutId id="2147484381" r:id="rId6"/>
    <p:sldLayoutId id="2147484382" r:id="rId7"/>
    <p:sldLayoutId id="2147484383" r:id="rId8"/>
    <p:sldLayoutId id="2147484384" r:id="rId9"/>
    <p:sldLayoutId id="2147484385" r:id="rId10"/>
    <p:sldLayoutId id="2147484386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B1F618F8-081D-47E8-875B-86B2D16185C3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4950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4950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6DAFEF40-6FA8-4EEB-85C2-BE35C2CC30C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7" r:id="rId1"/>
    <p:sldLayoutId id="2147484388" r:id="rId2"/>
    <p:sldLayoutId id="2147484389" r:id="rId3"/>
    <p:sldLayoutId id="2147484390" r:id="rId4"/>
    <p:sldLayoutId id="2147484391" r:id="rId5"/>
    <p:sldLayoutId id="2147484392" r:id="rId6"/>
    <p:sldLayoutId id="2147484393" r:id="rId7"/>
    <p:sldLayoutId id="2147484394" r:id="rId8"/>
    <p:sldLayoutId id="2147484395" r:id="rId9"/>
    <p:sldLayoutId id="2147484396" r:id="rId10"/>
    <p:sldLayoutId id="2147484397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707B94AF-630F-4CF0-BDDA-942502A1D5AD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053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053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400967A7-B97F-4AE8-80DE-C845CD85DCD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8" r:id="rId1"/>
    <p:sldLayoutId id="2147484399" r:id="rId2"/>
    <p:sldLayoutId id="2147484400" r:id="rId3"/>
    <p:sldLayoutId id="2147484401" r:id="rId4"/>
    <p:sldLayoutId id="2147484402" r:id="rId5"/>
    <p:sldLayoutId id="2147484403" r:id="rId6"/>
    <p:sldLayoutId id="2147484404" r:id="rId7"/>
    <p:sldLayoutId id="2147484405" r:id="rId8"/>
    <p:sldLayoutId id="2147484406" r:id="rId9"/>
    <p:sldLayoutId id="2147484407" r:id="rId10"/>
    <p:sldLayoutId id="2147484408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30F215EA-C166-4734-A97C-41E74EC4AEA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155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155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951BC9EC-9D54-4807-B1B7-B30A1C765B48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410" r:id="rId2"/>
    <p:sldLayoutId id="2147484411" r:id="rId3"/>
    <p:sldLayoutId id="2147484412" r:id="rId4"/>
    <p:sldLayoutId id="2147484413" r:id="rId5"/>
    <p:sldLayoutId id="2147484414" r:id="rId6"/>
    <p:sldLayoutId id="2147484415" r:id="rId7"/>
    <p:sldLayoutId id="2147484416" r:id="rId8"/>
    <p:sldLayoutId id="2147484417" r:id="rId9"/>
    <p:sldLayoutId id="2147484418" r:id="rId10"/>
    <p:sldLayoutId id="2147484419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3BBFF87D-B499-4AD4-9919-79FEAA292442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258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258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EB8AF668-B2A9-4794-B1F4-9BB96C74E7E4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0" r:id="rId1"/>
    <p:sldLayoutId id="2147484421" r:id="rId2"/>
    <p:sldLayoutId id="2147484422" r:id="rId3"/>
    <p:sldLayoutId id="2147484423" r:id="rId4"/>
    <p:sldLayoutId id="2147484424" r:id="rId5"/>
    <p:sldLayoutId id="2147484425" r:id="rId6"/>
    <p:sldLayoutId id="2147484426" r:id="rId7"/>
    <p:sldLayoutId id="2147484427" r:id="rId8"/>
    <p:sldLayoutId id="2147484428" r:id="rId9"/>
    <p:sldLayoutId id="2147484429" r:id="rId10"/>
    <p:sldLayoutId id="2147484430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A72903F2-C3E9-4C62-AB55-48DD34379B43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360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360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95B84FA7-2BF3-4D83-9A82-D25E25E086B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1" r:id="rId1"/>
    <p:sldLayoutId id="2147484432" r:id="rId2"/>
    <p:sldLayoutId id="2147484433" r:id="rId3"/>
    <p:sldLayoutId id="2147484434" r:id="rId4"/>
    <p:sldLayoutId id="2147484435" r:id="rId5"/>
    <p:sldLayoutId id="2147484436" r:id="rId6"/>
    <p:sldLayoutId id="2147484437" r:id="rId7"/>
    <p:sldLayoutId id="2147484438" r:id="rId8"/>
    <p:sldLayoutId id="2147484439" r:id="rId9"/>
    <p:sldLayoutId id="2147484440" r:id="rId10"/>
    <p:sldLayoutId id="2147484441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653FA7B5-8B0A-48AC-B72D-A3A4B7CB4170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462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462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CB5EDAE2-F31C-44DE-9CD3-98104645F2E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2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7649D054-BF49-42F1-8F79-D81F722645A2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56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565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22CD18F9-705A-4E78-91B9-7E649AB7C65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667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8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F712A3E6-5882-4D4B-BAEA-8ACCD5EA5FF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9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4" r:id="rId1"/>
    <p:sldLayoutId id="2147484465" r:id="rId2"/>
    <p:sldLayoutId id="2147484466" r:id="rId3"/>
    <p:sldLayoutId id="2147484467" r:id="rId4"/>
    <p:sldLayoutId id="2147484468" r:id="rId5"/>
    <p:sldLayoutId id="2147484469" r:id="rId6"/>
    <p:sldLayoutId id="2147484470" r:id="rId7"/>
    <p:sldLayoutId id="2147484471" r:id="rId8"/>
    <p:sldLayoutId id="2147484472" r:id="rId9"/>
    <p:sldLayoutId id="2147484473" r:id="rId10"/>
    <p:sldLayoutId id="2147484474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770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8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F1DECB67-4619-42AA-B8D4-E15E2763D21A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9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5" r:id="rId1"/>
    <p:sldLayoutId id="2147484476" r:id="rId2"/>
    <p:sldLayoutId id="2147484477" r:id="rId3"/>
    <p:sldLayoutId id="2147484478" r:id="rId4"/>
    <p:sldLayoutId id="2147484479" r:id="rId5"/>
    <p:sldLayoutId id="2147484480" r:id="rId6"/>
    <p:sldLayoutId id="2147484481" r:id="rId7"/>
    <p:sldLayoutId id="2147484482" r:id="rId8"/>
    <p:sldLayoutId id="2147484483" r:id="rId9"/>
    <p:sldLayoutId id="2147484484" r:id="rId10"/>
    <p:sldLayoutId id="2147484485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048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1C809A92-348C-4A72-9B89-A0242B190490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04FAC198-0E5D-4C09-85BD-A8EB5EA6808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872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872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BB62241D-91CE-4F35-87FE-537132DC8647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6" r:id="rId1"/>
    <p:sldLayoutId id="2147484487" r:id="rId2"/>
    <p:sldLayoutId id="2147484488" r:id="rId3"/>
    <p:sldLayoutId id="2147484489" r:id="rId4"/>
    <p:sldLayoutId id="2147484490" r:id="rId5"/>
    <p:sldLayoutId id="2147484491" r:id="rId6"/>
    <p:sldLayoutId id="2147484492" r:id="rId7"/>
    <p:sldLayoutId id="2147484493" r:id="rId8"/>
    <p:sldLayoutId id="2147484494" r:id="rId9"/>
    <p:sldLayoutId id="2147484495" r:id="rId10"/>
    <p:sldLayoutId id="2147484496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9F5BF556-95F4-42FA-86C1-D59F0F01EA36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5974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5974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2CC5ECC1-A37C-49B9-9F42-B9FB7BD72871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7" r:id="rId1"/>
    <p:sldLayoutId id="2147484498" r:id="rId2"/>
    <p:sldLayoutId id="2147484499" r:id="rId3"/>
    <p:sldLayoutId id="2147484500" r:id="rId4"/>
    <p:sldLayoutId id="2147484501" r:id="rId5"/>
    <p:sldLayoutId id="2147484502" r:id="rId6"/>
    <p:sldLayoutId id="2147484503" r:id="rId7"/>
    <p:sldLayoutId id="2147484504" r:id="rId8"/>
    <p:sldLayoutId id="2147484505" r:id="rId9"/>
    <p:sldLayoutId id="2147484506" r:id="rId10"/>
    <p:sldLayoutId id="2147484507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237AF53E-C98A-432C-A80B-024AE38317BC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077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077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D142BE03-307C-4262-8ECD-A817E73AFBC6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8" r:id="rId1"/>
    <p:sldLayoutId id="2147484509" r:id="rId2"/>
    <p:sldLayoutId id="2147484510" r:id="rId3"/>
    <p:sldLayoutId id="2147484511" r:id="rId4"/>
    <p:sldLayoutId id="2147484512" r:id="rId5"/>
    <p:sldLayoutId id="2147484513" r:id="rId6"/>
    <p:sldLayoutId id="2147484514" r:id="rId7"/>
    <p:sldLayoutId id="2147484515" r:id="rId8"/>
    <p:sldLayoutId id="2147484516" r:id="rId9"/>
    <p:sldLayoutId id="2147484517" r:id="rId10"/>
    <p:sldLayoutId id="2147484518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40FF644F-930F-4BC9-B674-242194684814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179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179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18288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45115644-2E0F-44DA-8955-55E851B98402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1910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9" r:id="rId1"/>
    <p:sldLayoutId id="2147484520" r:id="rId2"/>
    <p:sldLayoutId id="2147484521" r:id="rId3"/>
    <p:sldLayoutId id="2147484522" r:id="rId4"/>
    <p:sldLayoutId id="2147484523" r:id="rId5"/>
    <p:sldLayoutId id="2147484524" r:id="rId6"/>
    <p:sldLayoutId id="2147484525" r:id="rId7"/>
    <p:sldLayoutId id="2147484526" r:id="rId8"/>
    <p:sldLayoutId id="2147484527" r:id="rId9"/>
    <p:sldLayoutId id="2147484528" r:id="rId10"/>
    <p:sldLayoutId id="2147484529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4A6A962F-066E-4765-BC1D-F360BADFF221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282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282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18288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65B6D8A3-9E93-40D0-BF4B-D6E72F480F3D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1910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0" r:id="rId1"/>
    <p:sldLayoutId id="2147484531" r:id="rId2"/>
    <p:sldLayoutId id="2147484532" r:id="rId3"/>
    <p:sldLayoutId id="2147484533" r:id="rId4"/>
    <p:sldLayoutId id="2147484534" r:id="rId5"/>
    <p:sldLayoutId id="2147484535" r:id="rId6"/>
    <p:sldLayoutId id="2147484536" r:id="rId7"/>
    <p:sldLayoutId id="2147484537" r:id="rId8"/>
    <p:sldLayoutId id="2147484538" r:id="rId9"/>
    <p:sldLayoutId id="2147484539" r:id="rId10"/>
    <p:sldLayoutId id="2147484540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52D3FB0F-9CF2-4CD5-ADB8-286F7E20B408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384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384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18288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CAA82362-DE0A-4CE5-9ED1-24AEF66EC469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41910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  <p:sldLayoutId id="2147484548" r:id="rId8"/>
    <p:sldLayoutId id="2147484549" r:id="rId9"/>
    <p:sldLayoutId id="2147484550" r:id="rId10"/>
    <p:sldLayoutId id="2147484551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Image 6" descr="masque PowerPoint17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4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40ABBB8F-D5B7-4B9E-AFDD-207218861209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486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486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43DB3B27-277D-4001-9DC1-049BB4C67E90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Image 6" descr="Image 1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5D8A65BB-E683-4EC8-B1DD-EAC3CE9142AA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589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589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D2792878-5893-4926-A8CC-1F739371188F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3" r:id="rId1"/>
    <p:sldLayoutId id="2147484564" r:id="rId2"/>
    <p:sldLayoutId id="2147484565" r:id="rId3"/>
    <p:sldLayoutId id="2147484566" r:id="rId4"/>
    <p:sldLayoutId id="2147484567" r:id="rId5"/>
    <p:sldLayoutId id="2147484568" r:id="rId6"/>
    <p:sldLayoutId id="2147484569" r:id="rId7"/>
    <p:sldLayoutId id="2147484570" r:id="rId8"/>
    <p:sldLayoutId id="2147484571" r:id="rId9"/>
    <p:sldLayoutId id="2147484572" r:id="rId10"/>
    <p:sldLayoutId id="2147484573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Image 6" descr="masque PowerPoint1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5"/>
          <p:cNvSpPr txBox="1"/>
          <p:nvPr/>
        </p:nvSpPr>
        <p:spPr>
          <a:xfrm>
            <a:off x="8458200" y="485775"/>
            <a:ext cx="5334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457200">
              <a:defRPr/>
            </a:pPr>
            <a:fld id="{74489519-01D8-490B-8A61-639570CF38FA}" type="slidenum">
              <a:rPr lang="fr-FR" sz="1200">
                <a:solidFill>
                  <a:schemeClr val="bg1"/>
                </a:solidFill>
                <a:ea typeface="ＭＳ Ｐゴシック" pitchFamily="68" charset="-128"/>
              </a:rPr>
              <a:pPr algn="r" defTabSz="457200">
                <a:defRPr/>
              </a:pPr>
              <a:t>‹N°›</a:t>
            </a:fld>
            <a:endParaRPr lang="fr-FR" sz="1200">
              <a:solidFill>
                <a:schemeClr val="bg1"/>
              </a:solidFill>
              <a:ea typeface="ＭＳ Ｐゴシック" pitchFamily="68" charset="-128"/>
            </a:endParaRPr>
          </a:p>
        </p:txBody>
      </p:sp>
      <p:sp>
        <p:nvSpPr>
          <p:cNvPr id="16691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6691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9" name="Espace réservé de la date 22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fld id="{A0886CBD-818E-4904-9245-3DF9EBEBFC6B}" type="datetime2">
              <a:rPr lang="fr-FR"/>
              <a:pPr/>
              <a:t>mercredi 21 mars 2012</a:t>
            </a:fld>
            <a:endParaRPr lang="fr-FR"/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3"/>
          </p:nvPr>
        </p:nvSpPr>
        <p:spPr>
          <a:xfrm>
            <a:off x="2819400" y="632460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1E4D22"/>
                </a:solidFill>
                <a:latin typeface="+mn-lt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4" r:id="rId1"/>
    <p:sldLayoutId id="2147484575" r:id="rId2"/>
    <p:sldLayoutId id="2147484576" r:id="rId3"/>
    <p:sldLayoutId id="2147484577" r:id="rId4"/>
    <p:sldLayoutId id="2147484578" r:id="rId5"/>
    <p:sldLayoutId id="2147484579" r:id="rId6"/>
    <p:sldLayoutId id="2147484580" r:id="rId7"/>
    <p:sldLayoutId id="2147484581" r:id="rId8"/>
    <p:sldLayoutId id="2147484582" r:id="rId9"/>
    <p:sldLayoutId id="2147484583" r:id="rId10"/>
    <p:sldLayoutId id="2147484584" r:id="rId11"/>
  </p:sldLayoutIdLst>
  <p:hf sldNum="0"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Sansbvcbdsfstitre-1sdfsfs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b="1">
                <a:solidFill>
                  <a:schemeClr val="bg1"/>
                </a:solidFill>
              </a:rPr>
              <a:t>Page </a:t>
            </a:r>
            <a:fld id="{1C1F22A8-EA33-4DDB-BB02-47934CDE0B31}" type="slidenum">
              <a:rPr lang="fr-FR" b="1">
                <a:solidFill>
                  <a:schemeClr val="bg1"/>
                </a:solidFill>
              </a:rPr>
              <a:pPr>
                <a:defRPr/>
              </a:pPr>
              <a:t>‹N°›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6" r:id="rId1"/>
    <p:sldLayoutId id="2147484587" r:id="rId2"/>
    <p:sldLayoutId id="2147484588" r:id="rId3"/>
    <p:sldLayoutId id="2147484589" r:id="rId4"/>
    <p:sldLayoutId id="2147484590" r:id="rId5"/>
    <p:sldLayoutId id="2147484591" r:id="rId6"/>
    <p:sldLayoutId id="2147484592" r:id="rId7"/>
    <p:sldLayoutId id="2147484593" r:id="rId8"/>
    <p:sldLayoutId id="2147484594" r:id="rId9"/>
    <p:sldLayoutId id="2147484595" r:id="rId10"/>
    <p:sldLayoutId id="21474845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 7" descr="MASTER_SLIDES_0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fr-FR"/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734A67E9-A419-44FF-96B9-59CDC5AE42AB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253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38D181F1-DBFA-45E0-A225-572FC342990B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nn,b,b,b,n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0" y="1628800"/>
            <a:ext cx="6877050" cy="264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0" tIns="180000" rIns="180000" bIns="180000">
            <a:spAutoFit/>
          </a:bodyPr>
          <a:lstStyle/>
          <a:p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Les Risques de noyade dans les piscines publiques</a:t>
            </a:r>
          </a:p>
          <a:p>
            <a:endParaRPr lang="fr-FR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800" i="1" dirty="0" err="1" smtClean="0">
                <a:latin typeface="Times New Roman" pitchFamily="18" charset="0"/>
                <a:cs typeface="Times New Roman" pitchFamily="18" charset="0"/>
              </a:rPr>
              <a:t>M.Eeckman</a:t>
            </a:r>
            <a:endParaRPr lang="fr-FR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Importance du risque</a:t>
            </a:r>
          </a:p>
        </p:txBody>
      </p:sp>
      <p:sp>
        <p:nvSpPr>
          <p:cNvPr id="2052" name="Rectangle 4"/>
          <p:cNvSpPr>
            <a:spLocks noGrp="1"/>
          </p:cNvSpPr>
          <p:nvPr>
            <p:ph idx="1"/>
          </p:nvPr>
        </p:nvSpPr>
        <p:spPr>
          <a:xfrm>
            <a:off x="323528" y="620688"/>
            <a:ext cx="8820472" cy="4852988"/>
          </a:xfrm>
        </p:spPr>
        <p:txBody>
          <a:bodyPr/>
          <a:lstStyle/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En 2009, </a:t>
            </a:r>
            <a:r>
              <a:rPr lang="fr-FR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1 366 personnes ont été victimes de noyade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dont 462 (34 %) suivies d’un décès, parmi lesquelles : 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14 % d’enfants de moins de 6 ans (197 noyades dont 39 décès), 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41 % d’adultes de plus de 45 ans (566 noyades dont 257 décès). 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endParaRPr lang="fr-FR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Nombre de noyades en fonction des lieux de survenance :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186 en piscine privée (48 décès), </a:t>
            </a:r>
            <a:endParaRPr lang="fr-FR" sz="1800" b="1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53 en piscine publique (6 décès)</a:t>
            </a: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fr-FR" sz="1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180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151 en cours d’eau (97 décès), 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144 dans un plan d’eau (96 décès),  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781 en mer (187 décès),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51 en d’autres lieux (28 décès).</a:t>
            </a:r>
          </a:p>
          <a:p>
            <a:pPr lvl="1" algn="just">
              <a:lnSpc>
                <a:spcPct val="80000"/>
              </a:lnSpc>
              <a:buFont typeface="Wingdings" pitchFamily="2" charset="2"/>
              <a:buNone/>
            </a:pPr>
            <a:endParaRPr lang="fr-FR" sz="1800" i="1" dirty="0">
              <a:latin typeface="Times New Roman" pitchFamily="18" charset="0"/>
              <a:cs typeface="Times New Roman" pitchFamily="18" charset="0"/>
            </a:endParaRPr>
          </a:p>
          <a:p>
            <a:pPr lvl="1" algn="r">
              <a:lnSpc>
                <a:spcPct val="80000"/>
              </a:lnSpc>
              <a:buFont typeface="Wingdings" pitchFamily="2" charset="2"/>
              <a:buNone/>
            </a:pPr>
            <a:endParaRPr lang="fr-FR" sz="1800" i="1" dirty="0">
              <a:latin typeface="Times New Roman" pitchFamily="18" charset="0"/>
              <a:cs typeface="Times New Roman" pitchFamily="18" charset="0"/>
            </a:endParaRPr>
          </a:p>
          <a:p>
            <a:pPr lvl="1" algn="r">
              <a:lnSpc>
                <a:spcPct val="80000"/>
              </a:lnSpc>
              <a:buFont typeface="Wingdings" pitchFamily="2" charset="2"/>
              <a:buNone/>
            </a:pPr>
            <a:r>
              <a:rPr lang="fr-FR" sz="1800" i="1" dirty="0">
                <a:latin typeface="Times New Roman" pitchFamily="18" charset="0"/>
                <a:cs typeface="Times New Roman" pitchFamily="18" charset="0"/>
              </a:rPr>
              <a:t>Sources : Enquête réalisée par l’Institut National de Veille Sanitaire: </a:t>
            </a:r>
          </a:p>
          <a:p>
            <a:pPr lvl="1" algn="r">
              <a:lnSpc>
                <a:spcPct val="80000"/>
              </a:lnSpc>
              <a:buFont typeface="Wingdings" pitchFamily="2" charset="2"/>
              <a:buNone/>
            </a:pPr>
            <a:r>
              <a:rPr lang="fr-FR" sz="1800" i="1" dirty="0">
                <a:latin typeface="Times New Roman" pitchFamily="18" charset="0"/>
                <a:cs typeface="Times New Roman" pitchFamily="18" charset="0"/>
              </a:rPr>
              <a:t>« Surveillance épidémiologique des noyades - Enquête NOYADES 2009, </a:t>
            </a:r>
            <a:r>
              <a:rPr lang="fr-FR" sz="1800" i="1" dirty="0" smtClean="0">
                <a:latin typeface="Times New Roman" pitchFamily="18" charset="0"/>
                <a:cs typeface="Times New Roman" pitchFamily="18" charset="0"/>
              </a:rPr>
              <a:t>                      1er </a:t>
            </a:r>
            <a:r>
              <a:rPr lang="fr-FR" sz="1800" i="1" dirty="0">
                <a:latin typeface="Times New Roman" pitchFamily="18" charset="0"/>
                <a:cs typeface="Times New Roman" pitchFamily="18" charset="0"/>
              </a:rPr>
              <a:t>juin </a:t>
            </a:r>
            <a:r>
              <a:rPr lang="fr-FR" sz="1800" i="1" dirty="0" smtClean="0">
                <a:latin typeface="Times New Roman" pitchFamily="18" charset="0"/>
                <a:cs typeface="Times New Roman" pitchFamily="18" charset="0"/>
              </a:rPr>
              <a:t>-         </a:t>
            </a:r>
            <a:r>
              <a:rPr lang="fr-FR" sz="1800" i="1" dirty="0">
                <a:latin typeface="Times New Roman" pitchFamily="18" charset="0"/>
                <a:cs typeface="Times New Roman" pitchFamily="18" charset="0"/>
              </a:rPr>
              <a:t>30 septembre 2009 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Types d’accidents dans les piscines</a:t>
            </a: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Les principaux types d’accidents rencontrés dans les piscines :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Chutes sur des sols glissants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Noyades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Heurts entre plongeurs et nageurs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Sinistres résultant des risques sanitaires liés aux eaux de baignades et à la promiscuité</a:t>
            </a:r>
            <a:r>
              <a:rPr lang="fr-FR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Les différentes personnes susceptibles d’être mises en cause</a:t>
            </a: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914400" y="1412776"/>
            <a:ext cx="8229600" cy="4525963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La collectivité publique propriétaire de la piscine publique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administrative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</a:t>
            </a:r>
            <a:r>
              <a:rPr lang="fr-FR" sz="1800" dirty="0" smtClean="0">
                <a:latin typeface="Times New Roman" pitchFamily="18" charset="0"/>
                <a:cs typeface="Times New Roman" pitchFamily="18" charset="0"/>
              </a:rPr>
              <a:t>pénale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endParaRPr lang="fr-FR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Les élus, représentants de la collectivité publique propriétaire de la piscine publique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pénale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fr-FR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Les personnes chargées de la surveillance (Maître Nageur Sauveteur)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personnelle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pénale</a:t>
            </a:r>
          </a:p>
          <a:p>
            <a:pPr algn="just">
              <a:lnSpc>
                <a:spcPct val="80000"/>
              </a:lnSpc>
            </a:pPr>
            <a:endParaRPr lang="fr-FR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Personnes extérieures à la collectivité publique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Responsabilité d’un tiers (Etat, centre aéré, collectivité locale …)</a:t>
            </a:r>
          </a:p>
          <a:p>
            <a:pPr lvl="3"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1800" dirty="0">
                <a:latin typeface="Times New Roman" pitchFamily="18" charset="0"/>
                <a:cs typeface="Times New Roman" pitchFamily="18" charset="0"/>
              </a:rPr>
              <a:t>Faute de la victime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L’évaluation des dommages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251520" y="692696"/>
            <a:ext cx="8642350" cy="53292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Quelques exemples d’indemnisation versée à des victimes d’accidents très graves 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Commune de Saint Martin de Ré :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Victime : 18 ans tétraplégique 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Responsabilité de la commune : 100 %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Indemnisation : 6,7 millions d’euros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Commune d’Etables :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Victime : 14 ans tétraplégique 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Responsabilité de la commune : 80 %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Indemnisation : 5,3 millions d’euros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Commune de </a:t>
            </a:r>
            <a:r>
              <a:rPr lang="fr-FR" sz="2200" dirty="0" err="1">
                <a:latin typeface="Times New Roman" pitchFamily="18" charset="0"/>
                <a:cs typeface="Times New Roman" pitchFamily="18" charset="0"/>
              </a:rPr>
              <a:t>Vern</a:t>
            </a:r>
            <a:r>
              <a:rPr lang="fr-FR" sz="2200" dirty="0">
                <a:latin typeface="Times New Roman" pitchFamily="18" charset="0"/>
                <a:cs typeface="Times New Roman" pitchFamily="18" charset="0"/>
              </a:rPr>
              <a:t> sur Seiche :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Victime : 21 ans tétraplégique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Responsabilité de la commune : 50 %</a:t>
            </a:r>
          </a:p>
          <a:p>
            <a:pPr lvl="4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Indemnisation :  3,2 millions d’euros</a:t>
            </a:r>
            <a:endParaRPr lang="fr-FR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fr-FR" sz="1200" i="1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sz="1200" i="1" dirty="0"/>
              <a:t>Données Groupama 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Les couvertures d’assurance </a:t>
            </a:r>
            <a:b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Les différents contrats 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2267744" y="1196752"/>
            <a:ext cx="6876256" cy="4924425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Responsabilité administrative de la collectivité publique  </a:t>
            </a:r>
          </a:p>
          <a:p>
            <a:pPr lvl="1" algn="just">
              <a:lnSpc>
                <a:spcPct val="80000"/>
              </a:lnSpc>
              <a:buFont typeface="Wingdings 3" pitchFamily="18" charset="2"/>
              <a:buChar char="c"/>
            </a:pPr>
            <a:r>
              <a:rPr lang="fr-FR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Contrat responsabilité générale de la collectivité</a:t>
            </a:r>
          </a:p>
          <a:p>
            <a:pPr algn="just">
              <a:lnSpc>
                <a:spcPct val="80000"/>
              </a:lnSpc>
              <a:buFont typeface="Wingdings 3" pitchFamily="18" charset="2"/>
              <a:buNone/>
            </a:pPr>
            <a:r>
              <a:rPr lang="fr-FR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Garantie de base</a:t>
            </a:r>
          </a:p>
          <a:p>
            <a:pPr algn="just">
              <a:lnSpc>
                <a:spcPct val="8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Responsabilité pénale de la collectivité publique  </a:t>
            </a:r>
          </a:p>
          <a:p>
            <a:pPr lvl="1" algn="just">
              <a:lnSpc>
                <a:spcPct val="80000"/>
              </a:lnSpc>
              <a:buFont typeface="Wingdings 3" pitchFamily="18" charset="2"/>
              <a:buChar char="c"/>
            </a:pPr>
            <a:r>
              <a:rPr lang="fr-FR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Contrat responsabilité générale de la collectivité </a:t>
            </a:r>
          </a:p>
          <a:p>
            <a:pPr algn="just">
              <a:lnSpc>
                <a:spcPct val="80000"/>
              </a:lnSpc>
              <a:buFont typeface="Wingdings 3" pitchFamily="18" charset="2"/>
              <a:buNone/>
            </a:pPr>
            <a:r>
              <a:rPr lang="fr-FR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Garantie protection juridique /défense pénale</a:t>
            </a:r>
          </a:p>
          <a:p>
            <a:pPr algn="just">
              <a:lnSpc>
                <a:spcPct val="8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Responsabilité pénale de l’élu</a:t>
            </a:r>
          </a:p>
          <a:p>
            <a:pPr lvl="1" algn="just">
              <a:lnSpc>
                <a:spcPct val="80000"/>
              </a:lnSpc>
              <a:buFont typeface="Wingdings 3" pitchFamily="18" charset="2"/>
              <a:buChar char="c"/>
            </a:pPr>
            <a:r>
              <a:rPr lang="fr-FR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Contrat responsabilité personnelle de l’élu </a:t>
            </a:r>
          </a:p>
          <a:p>
            <a:pPr algn="just">
              <a:lnSpc>
                <a:spcPct val="80000"/>
              </a:lnSpc>
              <a:buFont typeface="Wingdings 3" pitchFamily="18" charset="2"/>
              <a:buNone/>
            </a:pPr>
            <a:r>
              <a:rPr lang="fr-FR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Garantie protection juridique / défense pénale</a:t>
            </a: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fr-FR" sz="2000" dirty="0">
                <a:latin typeface="Times New Roman" pitchFamily="18" charset="0"/>
                <a:cs typeface="Times New Roman" pitchFamily="18" charset="0"/>
              </a:rPr>
              <a:t>Responsabilité personnelle des personnes chargées de la surveillance</a:t>
            </a:r>
          </a:p>
          <a:p>
            <a:pPr lvl="1" algn="just">
              <a:lnSpc>
                <a:spcPct val="80000"/>
              </a:lnSpc>
              <a:buFont typeface="Wingdings 3" pitchFamily="18" charset="2"/>
              <a:buChar char="c"/>
            </a:pPr>
            <a:r>
              <a:rPr lang="fr-FR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Contrat responsabilité personnelle des personnes chargées de la surveillance</a:t>
            </a:r>
          </a:p>
          <a:p>
            <a:pPr algn="just">
              <a:lnSpc>
                <a:spcPct val="80000"/>
              </a:lnSpc>
              <a:buFont typeface="Wingdings 3" pitchFamily="18" charset="2"/>
              <a:buNone/>
            </a:pPr>
            <a:r>
              <a:rPr lang="fr-FR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Garantie responsabilité personnelle / défense pénale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Les couvertures d’assurance </a:t>
            </a:r>
            <a:b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Les montants de garantie</a:t>
            </a: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Tous dommages confondus (corporels, matériels, immatériels consécutifs ou non consécutifs) : </a:t>
            </a:r>
          </a:p>
          <a:p>
            <a:pPr lvl="1" algn="just">
              <a:buFont typeface="Wingdings" pitchFamily="2" charset="2"/>
              <a:buNone/>
            </a:pPr>
            <a:r>
              <a:rPr lang="fr-FR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8 – 10 millions d’euros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par année d’assurance quel que soit le nombre de sinistres (montants  non indexés)</a:t>
            </a:r>
          </a:p>
          <a:p>
            <a:pPr algn="just"/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Défense judiciaire : </a:t>
            </a:r>
          </a:p>
          <a:p>
            <a:pPr lvl="1" algn="just">
              <a:buFont typeface="Wingdings" pitchFamily="2" charset="2"/>
              <a:buNone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20 – 30 000 euros par sinistre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143000"/>
          </a:xfrm>
        </p:spPr>
        <p:txBody>
          <a:bodyPr/>
          <a:lstStyle/>
          <a:p>
            <a:r>
              <a:rPr lang="fr-FR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Difficultés propres à la gestion sinistre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2267744" y="1340768"/>
            <a:ext cx="8229600" cy="4525963"/>
          </a:xfrm>
        </p:spPr>
        <p:txBody>
          <a:bodyPr/>
          <a:lstStyle/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Qualification des faits</a:t>
            </a:r>
          </a:p>
          <a:p>
            <a:pPr>
              <a:buFont typeface="Wingdings" pitchFamily="2" charset="2"/>
              <a:buNone/>
            </a:pPr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Faute de la victime</a:t>
            </a:r>
          </a:p>
          <a:p>
            <a:pPr>
              <a:buFont typeface="Wingdings" pitchFamily="2" charset="2"/>
              <a:buNone/>
            </a:pPr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Recours contre les tiers</a:t>
            </a:r>
          </a:p>
          <a:p>
            <a:pPr>
              <a:buFont typeface="Wingdings" pitchFamily="2" charset="2"/>
              <a:buNone/>
            </a:pPr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Choix du contentieux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4_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Modèle PPT Corporate Groupama 071209">
  <a:themeElements>
    <a:clrScheme name="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Thème Office">
  <a:themeElements>
    <a:clrScheme name="1_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Modèle PPT Corporate Groupama 071209">
  <a:themeElements>
    <a:clrScheme name="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Thème Office">
  <a:themeElements>
    <a:clrScheme name="2_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Modèle PPT Corporate Groupama 071209">
  <a:themeElements>
    <a:clrScheme name="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_Modèle PPT Corporate Groupama 071209">
  <a:themeElements>
    <a:clrScheme name="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9_Modèle PPT Corporate Groupama 071209">
  <a:themeElements>
    <a:clrScheme name="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Thème Office">
  <a:themeElements>
    <a:clrScheme name="3_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0_Modèle PPT Corporate Groupama 071209">
  <a:themeElements>
    <a:clrScheme name="1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1_Modèle PPT Corporate Groupama 071209">
  <a:themeElements>
    <a:clrScheme name="1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5_Conception personnalisée">
  <a:themeElements>
    <a:clrScheme name="5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2_Modèle PPT Corporate Groupama 071209">
  <a:themeElements>
    <a:clrScheme name="1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3_Modèle PPT Corporate Groupama 071209">
  <a:themeElements>
    <a:clrScheme name="1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6_Conception personnalisée">
  <a:themeElements>
    <a:clrScheme name="6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4_Modèle PPT Corporate Groupama 071209">
  <a:themeElements>
    <a:clrScheme name="1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5_Modèle PPT Corporate Groupama 071209">
  <a:themeElements>
    <a:clrScheme name="1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7_Conception personnalisée">
  <a:themeElements>
    <a:clrScheme name="7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6_Modèle PPT Corporate Groupama 071209">
  <a:themeElements>
    <a:clrScheme name="1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dèle PPT Corporate Groupama 071209">
  <a:themeElements>
    <a:clrScheme name="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7_Modèle PPT Corporate Groupama 071209">
  <a:themeElements>
    <a:clrScheme name="1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18_Modèle PPT Corporate Groupama 071209">
  <a:themeElements>
    <a:clrScheme name="1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19_Modèle PPT Corporate Groupama 071209">
  <a:themeElements>
    <a:clrScheme name="1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1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5_Thème Office">
  <a:themeElements>
    <a:clrScheme name="5_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0_Modèle PPT Corporate Groupama 071209">
  <a:themeElements>
    <a:clrScheme name="2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21_Modèle PPT Corporate Groupama 071209">
  <a:themeElements>
    <a:clrScheme name="2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Modèle PPT Corporate Groupama 071209">
  <a:themeElements>
    <a:clrScheme name="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22_Modèle PPT Corporate Groupama 071209">
  <a:themeElements>
    <a:clrScheme name="2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23_Modèle PPT Corporate Groupama 071209">
  <a:themeElements>
    <a:clrScheme name="2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24_Modèle PPT Corporate Groupama 071209">
  <a:themeElements>
    <a:clrScheme name="2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Thème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Thème Offic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èm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25_Modèle PPT Corporate Groupama 071209">
  <a:themeElements>
    <a:clrScheme name="2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26_Modèle PPT Corporate Groupama 071209">
  <a:themeElements>
    <a:clrScheme name="2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27_Modèle PPT Corporate Groupama 071209">
  <a:themeElements>
    <a:clrScheme name="2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28_Modèle PPT Corporate Groupama 071209">
  <a:themeElements>
    <a:clrScheme name="2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29_Modèle PPT Corporate Groupama 071209">
  <a:themeElements>
    <a:clrScheme name="2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2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30_Modèle PPT Corporate Groupama 071209">
  <a:themeElements>
    <a:clrScheme name="3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31_Modèle PPT Corporate Groupama 071209">
  <a:themeElements>
    <a:clrScheme name="3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32_Modèle PPT Corporate Groupama 071209">
  <a:themeElements>
    <a:clrScheme name="3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33_Modèle PPT Corporate Groupama 071209">
  <a:themeElements>
    <a:clrScheme name="3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34_Modèle PPT Corporate Groupama 071209">
  <a:themeElements>
    <a:clrScheme name="3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Modèle PPT Corporate Groupama 071209">
  <a:themeElements>
    <a:clrScheme name="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35_Modèle PPT Corporate Groupama 071209">
  <a:themeElements>
    <a:clrScheme name="3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36_Modèle PPT Corporate Groupama 071209">
  <a:themeElements>
    <a:clrScheme name="3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37_Modèle PPT Corporate Groupama 071209">
  <a:themeElements>
    <a:clrScheme name="3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38_Modèle PPT Corporate Groupama 071209">
  <a:themeElements>
    <a:clrScheme name="3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39_Modèle PPT Corporate Groupama 071209">
  <a:themeElements>
    <a:clrScheme name="3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3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40_Modèle PPT Corporate Groupama 071209">
  <a:themeElements>
    <a:clrScheme name="4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6.xml><?xml version="1.0" encoding="utf-8"?>
<a:theme xmlns:a="http://schemas.openxmlformats.org/drawingml/2006/main" name="41_Modèle PPT Corporate Groupama 071209">
  <a:themeElements>
    <a:clrScheme name="4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7.xml><?xml version="1.0" encoding="utf-8"?>
<a:theme xmlns:a="http://schemas.openxmlformats.org/drawingml/2006/main" name="42_Modèle PPT Corporate Groupama 071209">
  <a:themeElements>
    <a:clrScheme name="4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8.xml><?xml version="1.0" encoding="utf-8"?>
<a:theme xmlns:a="http://schemas.openxmlformats.org/drawingml/2006/main" name="43_Modèle PPT Corporate Groupama 071209">
  <a:themeElements>
    <a:clrScheme name="4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9.xml><?xml version="1.0" encoding="utf-8"?>
<a:theme xmlns:a="http://schemas.openxmlformats.org/drawingml/2006/main" name="44_Modèle PPT Corporate Groupama 071209">
  <a:themeElements>
    <a:clrScheme name="4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Conception personnalisée">
  <a:themeElements>
    <a:clrScheme name="3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0.xml><?xml version="1.0" encoding="utf-8"?>
<a:theme xmlns:a="http://schemas.openxmlformats.org/drawingml/2006/main" name="45_Modèle PPT Corporate Groupama 071209">
  <a:themeElements>
    <a:clrScheme name="4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1.xml><?xml version="1.0" encoding="utf-8"?>
<a:theme xmlns:a="http://schemas.openxmlformats.org/drawingml/2006/main" name="46_Modèle PPT Corporate Groupama 071209">
  <a:themeElements>
    <a:clrScheme name="4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2.xml><?xml version="1.0" encoding="utf-8"?>
<a:theme xmlns:a="http://schemas.openxmlformats.org/drawingml/2006/main" name="47_Modèle PPT Corporate Groupama 071209">
  <a:themeElements>
    <a:clrScheme name="4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3.xml><?xml version="1.0" encoding="utf-8"?>
<a:theme xmlns:a="http://schemas.openxmlformats.org/drawingml/2006/main" name="48_Modèle PPT Corporate Groupama 071209">
  <a:themeElements>
    <a:clrScheme name="4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4.xml><?xml version="1.0" encoding="utf-8"?>
<a:theme xmlns:a="http://schemas.openxmlformats.org/drawingml/2006/main" name="49_Modèle PPT Corporate Groupama 071209">
  <a:themeElements>
    <a:clrScheme name="4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5.xml><?xml version="1.0" encoding="utf-8"?>
<a:theme xmlns:a="http://schemas.openxmlformats.org/drawingml/2006/main" name="50_Modèle PPT Corporate Groupama 071209">
  <a:themeElements>
    <a:clrScheme name="5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6.xml><?xml version="1.0" encoding="utf-8"?>
<a:theme xmlns:a="http://schemas.openxmlformats.org/drawingml/2006/main" name="51_Modèle PPT Corporate Groupama 071209">
  <a:themeElements>
    <a:clrScheme name="5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7.xml><?xml version="1.0" encoding="utf-8"?>
<a:theme xmlns:a="http://schemas.openxmlformats.org/drawingml/2006/main" name="52_Modèle PPT Corporate Groupama 071209">
  <a:themeElements>
    <a:clrScheme name="5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8.xml><?xml version="1.0" encoding="utf-8"?>
<a:theme xmlns:a="http://schemas.openxmlformats.org/drawingml/2006/main" name="53_Modèle PPT Corporate Groupama 071209">
  <a:themeElements>
    <a:clrScheme name="5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9.xml><?xml version="1.0" encoding="utf-8"?>
<a:theme xmlns:a="http://schemas.openxmlformats.org/drawingml/2006/main" name="54_Modèle PPT Corporate Groupama 071209">
  <a:themeElements>
    <a:clrScheme name="5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Modèle PPT Corporate Groupama 071209">
  <a:themeElements>
    <a:clrScheme name="4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4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0.xml><?xml version="1.0" encoding="utf-8"?>
<a:theme xmlns:a="http://schemas.openxmlformats.org/drawingml/2006/main" name="55_Modèle PPT Corporate Groupama 071209">
  <a:themeElements>
    <a:clrScheme name="5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1.xml><?xml version="1.0" encoding="utf-8"?>
<a:theme xmlns:a="http://schemas.openxmlformats.org/drawingml/2006/main" name="56_Modèle PPT Corporate Groupama 071209">
  <a:themeElements>
    <a:clrScheme name="56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6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6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2.xml><?xml version="1.0" encoding="utf-8"?>
<a:theme xmlns:a="http://schemas.openxmlformats.org/drawingml/2006/main" name="57_Modèle PPT Corporate Groupama 071209">
  <a:themeElements>
    <a:clrScheme name="57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7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7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3.xml><?xml version="1.0" encoding="utf-8"?>
<a:theme xmlns:a="http://schemas.openxmlformats.org/drawingml/2006/main" name="58_Modèle PPT Corporate Groupama 071209">
  <a:themeElements>
    <a:clrScheme name="58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8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8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4.xml><?xml version="1.0" encoding="utf-8"?>
<a:theme xmlns:a="http://schemas.openxmlformats.org/drawingml/2006/main" name="59_Modèle PPT Corporate Groupama 071209">
  <a:themeElements>
    <a:clrScheme name="59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9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9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5.xml><?xml version="1.0" encoding="utf-8"?>
<a:theme xmlns:a="http://schemas.openxmlformats.org/drawingml/2006/main" name="60_Modèle PPT Corporate Groupama 071209">
  <a:themeElements>
    <a:clrScheme name="60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60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0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6.xml><?xml version="1.0" encoding="utf-8"?>
<a:theme xmlns:a="http://schemas.openxmlformats.org/drawingml/2006/main" name="61_Modèle PPT Corporate Groupama 071209">
  <a:themeElements>
    <a:clrScheme name="61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61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1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7.xml><?xml version="1.0" encoding="utf-8"?>
<a:theme xmlns:a="http://schemas.openxmlformats.org/drawingml/2006/main" name="62_Modèle PPT Corporate Groupama 071209">
  <a:themeElements>
    <a:clrScheme name="62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62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2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8.xml><?xml version="1.0" encoding="utf-8"?>
<a:theme xmlns:a="http://schemas.openxmlformats.org/drawingml/2006/main" name="63_Modèle PPT Corporate Groupama 071209">
  <a:themeElements>
    <a:clrScheme name="63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63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3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9.xml><?xml version="1.0" encoding="utf-8"?>
<a:theme xmlns:a="http://schemas.openxmlformats.org/drawingml/2006/main" name="Theme colloque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Conception personnalisée">
  <a:themeElements>
    <a:clrScheme name="2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onception personnalisé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0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Modèle PPT Corporate Groupama 071209">
  <a:themeElements>
    <a:clrScheme name="5_Modèle PPT Corporate Groupama 071209 1">
      <a:dk1>
        <a:srgbClr val="000000"/>
      </a:dk1>
      <a:lt1>
        <a:srgbClr val="FFFFFF"/>
      </a:lt1>
      <a:dk2>
        <a:srgbClr val="1C7932"/>
      </a:dk2>
      <a:lt2>
        <a:srgbClr val="E5147A"/>
      </a:lt2>
      <a:accent1>
        <a:srgbClr val="721B7A"/>
      </a:accent1>
      <a:accent2>
        <a:srgbClr val="F99518"/>
      </a:accent2>
      <a:accent3>
        <a:srgbClr val="FFFFFF"/>
      </a:accent3>
      <a:accent4>
        <a:srgbClr val="000000"/>
      </a:accent4>
      <a:accent5>
        <a:srgbClr val="BCABBE"/>
      </a:accent5>
      <a:accent6>
        <a:srgbClr val="E28715"/>
      </a:accent6>
      <a:hlink>
        <a:srgbClr val="0D5172"/>
      </a:hlink>
      <a:folHlink>
        <a:srgbClr val="9F0B13"/>
      </a:folHlink>
    </a:clrScheme>
    <a:fontScheme name="5_Modèle PPT Corporate Groupama 071209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Modèle PPT Corporate Groupama 071209 1">
        <a:dk1>
          <a:srgbClr val="000000"/>
        </a:dk1>
        <a:lt1>
          <a:srgbClr val="FFFFFF"/>
        </a:lt1>
        <a:dk2>
          <a:srgbClr val="1C7932"/>
        </a:dk2>
        <a:lt2>
          <a:srgbClr val="E5147A"/>
        </a:lt2>
        <a:accent1>
          <a:srgbClr val="721B7A"/>
        </a:accent1>
        <a:accent2>
          <a:srgbClr val="F99518"/>
        </a:accent2>
        <a:accent3>
          <a:srgbClr val="FFFFFF"/>
        </a:accent3>
        <a:accent4>
          <a:srgbClr val="000000"/>
        </a:accent4>
        <a:accent5>
          <a:srgbClr val="BCABBE"/>
        </a:accent5>
        <a:accent6>
          <a:srgbClr val="E28715"/>
        </a:accent6>
        <a:hlink>
          <a:srgbClr val="0D5172"/>
        </a:hlink>
        <a:folHlink>
          <a:srgbClr val="9F0B1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corporate</Template>
  <TotalTime>435</TotalTime>
  <Words>373</Words>
  <Application>Microsoft Office PowerPoint</Application>
  <PresentationFormat>Affichage à l'écran (4:3)</PresentationFormat>
  <Paragraphs>83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79</vt:i4>
      </vt:variant>
      <vt:variant>
        <vt:lpstr>Titres des diapositives</vt:lpstr>
      </vt:variant>
      <vt:variant>
        <vt:i4>8</vt:i4>
      </vt:variant>
    </vt:vector>
  </HeadingPairs>
  <TitlesOfParts>
    <vt:vector size="93" baseType="lpstr">
      <vt:lpstr>Arial</vt:lpstr>
      <vt:lpstr>Calibri</vt:lpstr>
      <vt:lpstr>MS PGothic</vt:lpstr>
      <vt:lpstr>Wingdings</vt:lpstr>
      <vt:lpstr>Wingdings 3</vt:lpstr>
      <vt:lpstr>Verdana</vt:lpstr>
      <vt:lpstr>4_Thème Office</vt:lpstr>
      <vt:lpstr>Conception personnalisée</vt:lpstr>
      <vt:lpstr>1_Modèle PPT Corporate Groupama 071209</vt:lpstr>
      <vt:lpstr>Thème Office</vt:lpstr>
      <vt:lpstr>3_Modèle PPT Corporate Groupama 071209</vt:lpstr>
      <vt:lpstr>3_Conception personnalisée</vt:lpstr>
      <vt:lpstr>4_Modèle PPT Corporate Groupama 071209</vt:lpstr>
      <vt:lpstr>2_Conception personnalisée</vt:lpstr>
      <vt:lpstr>5_Modèle PPT Corporate Groupama 071209</vt:lpstr>
      <vt:lpstr>1_Conception personnalisée</vt:lpstr>
      <vt:lpstr>6_Modèle PPT Corporate Groupama 071209</vt:lpstr>
      <vt:lpstr>1_Thème Office</vt:lpstr>
      <vt:lpstr>7_Modèle PPT Corporate Groupama 071209</vt:lpstr>
      <vt:lpstr>2_Thème Office</vt:lpstr>
      <vt:lpstr>8_Modèle PPT Corporate Groupama 071209</vt:lpstr>
      <vt:lpstr>4_Conception personnalisée</vt:lpstr>
      <vt:lpstr>2_Modèle PPT Corporate Groupama 071209</vt:lpstr>
      <vt:lpstr>9_Modèle PPT Corporate Groupama 071209</vt:lpstr>
      <vt:lpstr>3_Thème Office</vt:lpstr>
      <vt:lpstr>10_Modèle PPT Corporate Groupama 071209</vt:lpstr>
      <vt:lpstr>11_Modèle PPT Corporate Groupama 071209</vt:lpstr>
      <vt:lpstr>5_Conception personnalisée</vt:lpstr>
      <vt:lpstr>12_Modèle PPT Corporate Groupama 071209</vt:lpstr>
      <vt:lpstr>13_Modèle PPT Corporate Groupama 071209</vt:lpstr>
      <vt:lpstr>6_Conception personnalisée</vt:lpstr>
      <vt:lpstr>14_Modèle PPT Corporate Groupama 071209</vt:lpstr>
      <vt:lpstr>15_Modèle PPT Corporate Groupama 071209</vt:lpstr>
      <vt:lpstr>7_Conception personnalisée</vt:lpstr>
      <vt:lpstr>16_Modèle PPT Corporate Groupama 071209</vt:lpstr>
      <vt:lpstr>17_Modèle PPT Corporate Groupama 071209</vt:lpstr>
      <vt:lpstr>18_Modèle PPT Corporate Groupama 071209</vt:lpstr>
      <vt:lpstr>19_Modèle PPT Corporate Groupama 071209</vt:lpstr>
      <vt:lpstr>5_Thème Office</vt:lpstr>
      <vt:lpstr>20_Modèle PPT Corporate Groupama 071209</vt:lpstr>
      <vt:lpstr>21_Modèle PPT Corporate Groupama 071209</vt:lpstr>
      <vt:lpstr>Modèle PPT Corporate Groupama 071209</vt:lpstr>
      <vt:lpstr>22_Modèle PPT Corporate Groupama 071209</vt:lpstr>
      <vt:lpstr>23_Modèle PPT Corporate Groupama 071209</vt:lpstr>
      <vt:lpstr>24_Modèle PPT Corporate Groupama 071209</vt:lpstr>
      <vt:lpstr>25_Modèle PPT Corporate Groupama 071209</vt:lpstr>
      <vt:lpstr>26_Modèle PPT Corporate Groupama 071209</vt:lpstr>
      <vt:lpstr>27_Modèle PPT Corporate Groupama 071209</vt:lpstr>
      <vt:lpstr>28_Modèle PPT Corporate Groupama 071209</vt:lpstr>
      <vt:lpstr>29_Modèle PPT Corporate Groupama 071209</vt:lpstr>
      <vt:lpstr>30_Modèle PPT Corporate Groupama 071209</vt:lpstr>
      <vt:lpstr>31_Modèle PPT Corporate Groupama 071209</vt:lpstr>
      <vt:lpstr>32_Modèle PPT Corporate Groupama 071209</vt:lpstr>
      <vt:lpstr>33_Modèle PPT Corporate Groupama 071209</vt:lpstr>
      <vt:lpstr>34_Modèle PPT Corporate Groupama 071209</vt:lpstr>
      <vt:lpstr>35_Modèle PPT Corporate Groupama 071209</vt:lpstr>
      <vt:lpstr>36_Modèle PPT Corporate Groupama 071209</vt:lpstr>
      <vt:lpstr>37_Modèle PPT Corporate Groupama 071209</vt:lpstr>
      <vt:lpstr>38_Modèle PPT Corporate Groupama 071209</vt:lpstr>
      <vt:lpstr>39_Modèle PPT Corporate Groupama 071209</vt:lpstr>
      <vt:lpstr>40_Modèle PPT Corporate Groupama 071209</vt:lpstr>
      <vt:lpstr>41_Modèle PPT Corporate Groupama 071209</vt:lpstr>
      <vt:lpstr>42_Modèle PPT Corporate Groupama 071209</vt:lpstr>
      <vt:lpstr>43_Modèle PPT Corporate Groupama 071209</vt:lpstr>
      <vt:lpstr>44_Modèle PPT Corporate Groupama 071209</vt:lpstr>
      <vt:lpstr>45_Modèle PPT Corporate Groupama 071209</vt:lpstr>
      <vt:lpstr>46_Modèle PPT Corporate Groupama 071209</vt:lpstr>
      <vt:lpstr>47_Modèle PPT Corporate Groupama 071209</vt:lpstr>
      <vt:lpstr>48_Modèle PPT Corporate Groupama 071209</vt:lpstr>
      <vt:lpstr>49_Modèle PPT Corporate Groupama 071209</vt:lpstr>
      <vt:lpstr>50_Modèle PPT Corporate Groupama 071209</vt:lpstr>
      <vt:lpstr>51_Modèle PPT Corporate Groupama 071209</vt:lpstr>
      <vt:lpstr>52_Modèle PPT Corporate Groupama 071209</vt:lpstr>
      <vt:lpstr>53_Modèle PPT Corporate Groupama 071209</vt:lpstr>
      <vt:lpstr>54_Modèle PPT Corporate Groupama 071209</vt:lpstr>
      <vt:lpstr>55_Modèle PPT Corporate Groupama 071209</vt:lpstr>
      <vt:lpstr>56_Modèle PPT Corporate Groupama 071209</vt:lpstr>
      <vt:lpstr>57_Modèle PPT Corporate Groupama 071209</vt:lpstr>
      <vt:lpstr>58_Modèle PPT Corporate Groupama 071209</vt:lpstr>
      <vt:lpstr>59_Modèle PPT Corporate Groupama 071209</vt:lpstr>
      <vt:lpstr>60_Modèle PPT Corporate Groupama 071209</vt:lpstr>
      <vt:lpstr>61_Modèle PPT Corporate Groupama 071209</vt:lpstr>
      <vt:lpstr>62_Modèle PPT Corporate Groupama 071209</vt:lpstr>
      <vt:lpstr>63_Modèle PPT Corporate Groupama 071209</vt:lpstr>
      <vt:lpstr>Theme colloque</vt:lpstr>
      <vt:lpstr>Diapositive 1</vt:lpstr>
      <vt:lpstr>Importance du risque</vt:lpstr>
      <vt:lpstr>Types d’accidents dans les piscines</vt:lpstr>
      <vt:lpstr>Les différentes personnes susceptibles d’être mises en cause</vt:lpstr>
      <vt:lpstr>L’évaluation des dommages</vt:lpstr>
      <vt:lpstr>Les couvertures d’assurance  Les différents contrats </vt:lpstr>
      <vt:lpstr>Les couvertures d’assurance  Les montants de garantie</vt:lpstr>
      <vt:lpstr>Difficultés propres à la gestion sinistre</vt:lpstr>
    </vt:vector>
  </TitlesOfParts>
  <Company>GROUPAMA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GF1418</dc:creator>
  <cp:lastModifiedBy>ZeSchtroumpf</cp:lastModifiedBy>
  <cp:revision>33</cp:revision>
  <dcterms:created xsi:type="dcterms:W3CDTF">2012-03-02T10:17:02Z</dcterms:created>
  <dcterms:modified xsi:type="dcterms:W3CDTF">2012-03-21T09:55:04Z</dcterms:modified>
</cp:coreProperties>
</file>